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58"/>
    <p:restoredTop sz="94686"/>
  </p:normalViewPr>
  <p:slideViewPr>
    <p:cSldViewPr snapToGrid="0" snapToObjects="1">
      <p:cViewPr varScale="1">
        <p:scale>
          <a:sx n="102" d="100"/>
          <a:sy n="102" d="100"/>
        </p:scale>
        <p:origin x="1752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986FDB-789C-4AE5-AA9C-2CA7FBE4A81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4770DC9-B1B0-4106-97C8-7C626E901CE0}">
      <dgm:prSet/>
      <dgm:spPr/>
      <dgm:t>
        <a:bodyPr/>
        <a:lstStyle/>
        <a:p>
          <a:r>
            <a:rPr lang="en-US" dirty="0"/>
            <a:t>This presentation provides a step-by-step summary of the permitting process for campgrounds in Virginia</a:t>
          </a:r>
        </a:p>
      </dgm:t>
    </dgm:pt>
    <dgm:pt modelId="{2CE5BCBD-186A-4726-8610-556D77278FD0}" type="parTrans" cxnId="{DE3A9DB6-5F48-4A35-8AFB-047C1A7B8B42}">
      <dgm:prSet/>
      <dgm:spPr/>
      <dgm:t>
        <a:bodyPr/>
        <a:lstStyle/>
        <a:p>
          <a:endParaRPr lang="en-US"/>
        </a:p>
      </dgm:t>
    </dgm:pt>
    <dgm:pt modelId="{2FF67A85-CA73-4D46-A17C-8252D05B9A4B}" type="sibTrans" cxnId="{DE3A9DB6-5F48-4A35-8AFB-047C1A7B8B42}">
      <dgm:prSet/>
      <dgm:spPr/>
      <dgm:t>
        <a:bodyPr/>
        <a:lstStyle/>
        <a:p>
          <a:endParaRPr lang="en-US"/>
        </a:p>
      </dgm:t>
    </dgm:pt>
    <dgm:pt modelId="{EFFB428B-9F3A-4F66-A98C-72E931C47923}">
      <dgm:prSet/>
      <dgm:spPr/>
      <dgm:t>
        <a:bodyPr/>
        <a:lstStyle/>
        <a:p>
          <a:r>
            <a:rPr lang="en-US" dirty="0"/>
            <a:t>A toolkit can be found online at </a:t>
          </a:r>
          <a:r>
            <a:rPr lang="en-US" dirty="0" err="1"/>
            <a:t>www.virginiacampgrounds.com</a:t>
          </a:r>
          <a:endParaRPr lang="en-US" dirty="0"/>
        </a:p>
      </dgm:t>
    </dgm:pt>
    <dgm:pt modelId="{B54F14AE-E32E-4FFE-807F-F5DFD4E86C33}" type="parTrans" cxnId="{D46B3EFA-3552-4C19-8EFF-83204F2DA9D7}">
      <dgm:prSet/>
      <dgm:spPr/>
      <dgm:t>
        <a:bodyPr/>
        <a:lstStyle/>
        <a:p>
          <a:endParaRPr lang="en-US"/>
        </a:p>
      </dgm:t>
    </dgm:pt>
    <dgm:pt modelId="{36FD0095-7351-4E98-B1C1-57D03F35EC3B}" type="sibTrans" cxnId="{D46B3EFA-3552-4C19-8EFF-83204F2DA9D7}">
      <dgm:prSet/>
      <dgm:spPr/>
      <dgm:t>
        <a:bodyPr/>
        <a:lstStyle/>
        <a:p>
          <a:endParaRPr lang="en-US"/>
        </a:p>
      </dgm:t>
    </dgm:pt>
    <dgm:pt modelId="{1BBCFE2F-A15C-084F-8198-3048D607CEB3}" type="pres">
      <dgm:prSet presAssocID="{87986FDB-789C-4AE5-AA9C-2CA7FBE4A8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FE349CD-ECC5-7D4D-9822-B29C82E7D30A}" type="pres">
      <dgm:prSet presAssocID="{24770DC9-B1B0-4106-97C8-7C626E901CE0}" presName="hierRoot1" presStyleCnt="0"/>
      <dgm:spPr/>
    </dgm:pt>
    <dgm:pt modelId="{FB455C7A-1355-9A42-9D78-175F99212DA4}" type="pres">
      <dgm:prSet presAssocID="{24770DC9-B1B0-4106-97C8-7C626E901CE0}" presName="composite" presStyleCnt="0"/>
      <dgm:spPr/>
    </dgm:pt>
    <dgm:pt modelId="{8F525D67-41C3-4F49-AC21-89659C5C4804}" type="pres">
      <dgm:prSet presAssocID="{24770DC9-B1B0-4106-97C8-7C626E901CE0}" presName="background" presStyleLbl="node0" presStyleIdx="0" presStyleCnt="2"/>
      <dgm:spPr/>
    </dgm:pt>
    <dgm:pt modelId="{D55BC9B5-9617-4D41-A334-3D0CA5D5CD69}" type="pres">
      <dgm:prSet presAssocID="{24770DC9-B1B0-4106-97C8-7C626E901CE0}" presName="text" presStyleLbl="fgAcc0" presStyleIdx="0" presStyleCnt="2">
        <dgm:presLayoutVars>
          <dgm:chPref val="3"/>
        </dgm:presLayoutVars>
      </dgm:prSet>
      <dgm:spPr/>
    </dgm:pt>
    <dgm:pt modelId="{339BE96E-7E02-5241-9E5B-FE71F03BCB12}" type="pres">
      <dgm:prSet presAssocID="{24770DC9-B1B0-4106-97C8-7C626E901CE0}" presName="hierChild2" presStyleCnt="0"/>
      <dgm:spPr/>
    </dgm:pt>
    <dgm:pt modelId="{1D5AE1BF-93DB-E146-A897-0EB029D2085F}" type="pres">
      <dgm:prSet presAssocID="{EFFB428B-9F3A-4F66-A98C-72E931C47923}" presName="hierRoot1" presStyleCnt="0"/>
      <dgm:spPr/>
    </dgm:pt>
    <dgm:pt modelId="{46916685-B94C-D941-BF8A-41AE73ECC52C}" type="pres">
      <dgm:prSet presAssocID="{EFFB428B-9F3A-4F66-A98C-72E931C47923}" presName="composite" presStyleCnt="0"/>
      <dgm:spPr/>
    </dgm:pt>
    <dgm:pt modelId="{52989967-655D-6E41-85E6-8D246E95B52C}" type="pres">
      <dgm:prSet presAssocID="{EFFB428B-9F3A-4F66-A98C-72E931C47923}" presName="background" presStyleLbl="node0" presStyleIdx="1" presStyleCnt="2"/>
      <dgm:spPr/>
    </dgm:pt>
    <dgm:pt modelId="{74BCE8E1-8EF4-6F4D-9FB7-A84645F51DD3}" type="pres">
      <dgm:prSet presAssocID="{EFFB428B-9F3A-4F66-A98C-72E931C47923}" presName="text" presStyleLbl="fgAcc0" presStyleIdx="1" presStyleCnt="2">
        <dgm:presLayoutVars>
          <dgm:chPref val="3"/>
        </dgm:presLayoutVars>
      </dgm:prSet>
      <dgm:spPr/>
    </dgm:pt>
    <dgm:pt modelId="{4DF5605A-47BF-1A48-8FC0-45B90404ACC2}" type="pres">
      <dgm:prSet presAssocID="{EFFB428B-9F3A-4F66-A98C-72E931C47923}" presName="hierChild2" presStyleCnt="0"/>
      <dgm:spPr/>
    </dgm:pt>
  </dgm:ptLst>
  <dgm:cxnLst>
    <dgm:cxn modelId="{C3DB1A17-7406-FD43-926A-57756E016D19}" type="presOf" srcId="{EFFB428B-9F3A-4F66-A98C-72E931C47923}" destId="{74BCE8E1-8EF4-6F4D-9FB7-A84645F51DD3}" srcOrd="0" destOrd="0" presId="urn:microsoft.com/office/officeart/2005/8/layout/hierarchy1"/>
    <dgm:cxn modelId="{53E4D526-0DE4-E748-8B6F-361C1F5E241F}" type="presOf" srcId="{24770DC9-B1B0-4106-97C8-7C626E901CE0}" destId="{D55BC9B5-9617-4D41-A334-3D0CA5D5CD69}" srcOrd="0" destOrd="0" presId="urn:microsoft.com/office/officeart/2005/8/layout/hierarchy1"/>
    <dgm:cxn modelId="{DE3A9DB6-5F48-4A35-8AFB-047C1A7B8B42}" srcId="{87986FDB-789C-4AE5-AA9C-2CA7FBE4A812}" destId="{24770DC9-B1B0-4106-97C8-7C626E901CE0}" srcOrd="0" destOrd="0" parTransId="{2CE5BCBD-186A-4726-8610-556D77278FD0}" sibTransId="{2FF67A85-CA73-4D46-A17C-8252D05B9A4B}"/>
    <dgm:cxn modelId="{99F65DD9-B753-154F-8EC7-1329BE448533}" type="presOf" srcId="{87986FDB-789C-4AE5-AA9C-2CA7FBE4A812}" destId="{1BBCFE2F-A15C-084F-8198-3048D607CEB3}" srcOrd="0" destOrd="0" presId="urn:microsoft.com/office/officeart/2005/8/layout/hierarchy1"/>
    <dgm:cxn modelId="{D46B3EFA-3552-4C19-8EFF-83204F2DA9D7}" srcId="{87986FDB-789C-4AE5-AA9C-2CA7FBE4A812}" destId="{EFFB428B-9F3A-4F66-A98C-72E931C47923}" srcOrd="1" destOrd="0" parTransId="{B54F14AE-E32E-4FFE-807F-F5DFD4E86C33}" sibTransId="{36FD0095-7351-4E98-B1C1-57D03F35EC3B}"/>
    <dgm:cxn modelId="{9C753393-96DE-964A-ADF3-DE83D17D9F02}" type="presParOf" srcId="{1BBCFE2F-A15C-084F-8198-3048D607CEB3}" destId="{5FE349CD-ECC5-7D4D-9822-B29C82E7D30A}" srcOrd="0" destOrd="0" presId="urn:microsoft.com/office/officeart/2005/8/layout/hierarchy1"/>
    <dgm:cxn modelId="{8A1D661F-AEDB-0043-845A-2DF3A86298CF}" type="presParOf" srcId="{5FE349CD-ECC5-7D4D-9822-B29C82E7D30A}" destId="{FB455C7A-1355-9A42-9D78-175F99212DA4}" srcOrd="0" destOrd="0" presId="urn:microsoft.com/office/officeart/2005/8/layout/hierarchy1"/>
    <dgm:cxn modelId="{96E6D945-CCE7-FD40-ACB7-C5B5B15C1F09}" type="presParOf" srcId="{FB455C7A-1355-9A42-9D78-175F99212DA4}" destId="{8F525D67-41C3-4F49-AC21-89659C5C4804}" srcOrd="0" destOrd="0" presId="urn:microsoft.com/office/officeart/2005/8/layout/hierarchy1"/>
    <dgm:cxn modelId="{1D03A01B-4EFA-5347-965D-320F059C11A1}" type="presParOf" srcId="{FB455C7A-1355-9A42-9D78-175F99212DA4}" destId="{D55BC9B5-9617-4D41-A334-3D0CA5D5CD69}" srcOrd="1" destOrd="0" presId="urn:microsoft.com/office/officeart/2005/8/layout/hierarchy1"/>
    <dgm:cxn modelId="{06F4F9E9-8B66-D443-806B-748AA751B4D5}" type="presParOf" srcId="{5FE349CD-ECC5-7D4D-9822-B29C82E7D30A}" destId="{339BE96E-7E02-5241-9E5B-FE71F03BCB12}" srcOrd="1" destOrd="0" presId="urn:microsoft.com/office/officeart/2005/8/layout/hierarchy1"/>
    <dgm:cxn modelId="{BB9CF3B7-9A7D-8E46-9A1A-4B1FFFB70242}" type="presParOf" srcId="{1BBCFE2F-A15C-084F-8198-3048D607CEB3}" destId="{1D5AE1BF-93DB-E146-A897-0EB029D2085F}" srcOrd="1" destOrd="0" presId="urn:microsoft.com/office/officeart/2005/8/layout/hierarchy1"/>
    <dgm:cxn modelId="{B03A17B9-7559-024C-B693-0393235D7D5B}" type="presParOf" srcId="{1D5AE1BF-93DB-E146-A897-0EB029D2085F}" destId="{46916685-B94C-D941-BF8A-41AE73ECC52C}" srcOrd="0" destOrd="0" presId="urn:microsoft.com/office/officeart/2005/8/layout/hierarchy1"/>
    <dgm:cxn modelId="{136AF827-66F5-5943-9FBB-788C0BA8B70B}" type="presParOf" srcId="{46916685-B94C-D941-BF8A-41AE73ECC52C}" destId="{52989967-655D-6E41-85E6-8D246E95B52C}" srcOrd="0" destOrd="0" presId="urn:microsoft.com/office/officeart/2005/8/layout/hierarchy1"/>
    <dgm:cxn modelId="{4EDAA9F0-F69E-E34D-8D52-739FD8F9A9A4}" type="presParOf" srcId="{46916685-B94C-D941-BF8A-41AE73ECC52C}" destId="{74BCE8E1-8EF4-6F4D-9FB7-A84645F51DD3}" srcOrd="1" destOrd="0" presId="urn:microsoft.com/office/officeart/2005/8/layout/hierarchy1"/>
    <dgm:cxn modelId="{88406688-3DF1-5B40-AB0B-5D027A95875F}" type="presParOf" srcId="{1D5AE1BF-93DB-E146-A897-0EB029D2085F}" destId="{4DF5605A-47BF-1A48-8FC0-45B90404ACC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46DB283-0FB0-455F-95BB-6383C0F1C00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8C72A49-DC47-4624-A3D4-1B27C0BDEB19}">
      <dgm:prSet/>
      <dgm:spPr/>
      <dgm:t>
        <a:bodyPr/>
        <a:lstStyle/>
        <a:p>
          <a:r>
            <a:rPr lang="en-US"/>
            <a:t>For more information, contact the Virginia Campground Association.</a:t>
          </a:r>
        </a:p>
      </dgm:t>
    </dgm:pt>
    <dgm:pt modelId="{FFB44771-BF40-4A2F-8346-0CF7FAAC03DA}" type="parTrans" cxnId="{88767F8B-6000-41EF-AB0D-857A77CA174C}">
      <dgm:prSet/>
      <dgm:spPr/>
      <dgm:t>
        <a:bodyPr/>
        <a:lstStyle/>
        <a:p>
          <a:endParaRPr lang="en-US"/>
        </a:p>
      </dgm:t>
    </dgm:pt>
    <dgm:pt modelId="{984495C0-90E5-4554-9AF5-9E1BD91000B4}" type="sibTrans" cxnId="{88767F8B-6000-41EF-AB0D-857A77CA174C}">
      <dgm:prSet/>
      <dgm:spPr/>
      <dgm:t>
        <a:bodyPr/>
        <a:lstStyle/>
        <a:p>
          <a:endParaRPr lang="en-US"/>
        </a:p>
      </dgm:t>
    </dgm:pt>
    <dgm:pt modelId="{E11C7F71-1EF8-4DFD-9F35-4CD35DA81383}">
      <dgm:prSet/>
      <dgm:spPr/>
      <dgm:t>
        <a:bodyPr/>
        <a:lstStyle/>
        <a:p>
          <a:r>
            <a:rPr lang="en-US" dirty="0" err="1"/>
            <a:t>info@virginiacampgrounds.com</a:t>
          </a:r>
          <a:endParaRPr lang="en-US" dirty="0"/>
        </a:p>
      </dgm:t>
    </dgm:pt>
    <dgm:pt modelId="{B1949EB4-2983-4D0B-9EC7-0DA9198A1980}" type="parTrans" cxnId="{245DC114-4968-4713-88AB-D9EC2E4C6524}">
      <dgm:prSet/>
      <dgm:spPr/>
      <dgm:t>
        <a:bodyPr/>
        <a:lstStyle/>
        <a:p>
          <a:endParaRPr lang="en-US"/>
        </a:p>
      </dgm:t>
    </dgm:pt>
    <dgm:pt modelId="{02539094-612D-44EB-B6F7-3FBBEF113ACF}" type="sibTrans" cxnId="{245DC114-4968-4713-88AB-D9EC2E4C6524}">
      <dgm:prSet/>
      <dgm:spPr/>
      <dgm:t>
        <a:bodyPr/>
        <a:lstStyle/>
        <a:p>
          <a:endParaRPr lang="en-US"/>
        </a:p>
      </dgm:t>
    </dgm:pt>
    <dgm:pt modelId="{59C6ADE9-0D50-ED4E-BF69-B651012EFD1D}" type="pres">
      <dgm:prSet presAssocID="{746DB283-0FB0-455F-95BB-6383C0F1C00A}" presName="linear" presStyleCnt="0">
        <dgm:presLayoutVars>
          <dgm:animLvl val="lvl"/>
          <dgm:resizeHandles val="exact"/>
        </dgm:presLayoutVars>
      </dgm:prSet>
      <dgm:spPr/>
    </dgm:pt>
    <dgm:pt modelId="{D817F641-BB19-A142-A1A0-F58C1A638913}" type="pres">
      <dgm:prSet presAssocID="{B8C72A49-DC47-4624-A3D4-1B27C0BDEB1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EA71929-754B-F046-8BF8-D856E9FF7567}" type="pres">
      <dgm:prSet presAssocID="{984495C0-90E5-4554-9AF5-9E1BD91000B4}" presName="spacer" presStyleCnt="0"/>
      <dgm:spPr/>
    </dgm:pt>
    <dgm:pt modelId="{0D3B17E3-E739-BD4C-A78F-58D3D2D2C2F9}" type="pres">
      <dgm:prSet presAssocID="{E11C7F71-1EF8-4DFD-9F35-4CD35DA8138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7A2AA0E-D7CB-4545-8221-5881D0CBB6B2}" type="presOf" srcId="{E11C7F71-1EF8-4DFD-9F35-4CD35DA81383}" destId="{0D3B17E3-E739-BD4C-A78F-58D3D2D2C2F9}" srcOrd="0" destOrd="0" presId="urn:microsoft.com/office/officeart/2005/8/layout/vList2"/>
    <dgm:cxn modelId="{245DC114-4968-4713-88AB-D9EC2E4C6524}" srcId="{746DB283-0FB0-455F-95BB-6383C0F1C00A}" destId="{E11C7F71-1EF8-4DFD-9F35-4CD35DA81383}" srcOrd="1" destOrd="0" parTransId="{B1949EB4-2983-4D0B-9EC7-0DA9198A1980}" sibTransId="{02539094-612D-44EB-B6F7-3FBBEF113ACF}"/>
    <dgm:cxn modelId="{10810E4D-9AA7-8E43-A97B-387743174D30}" type="presOf" srcId="{746DB283-0FB0-455F-95BB-6383C0F1C00A}" destId="{59C6ADE9-0D50-ED4E-BF69-B651012EFD1D}" srcOrd="0" destOrd="0" presId="urn:microsoft.com/office/officeart/2005/8/layout/vList2"/>
    <dgm:cxn modelId="{88767F8B-6000-41EF-AB0D-857A77CA174C}" srcId="{746DB283-0FB0-455F-95BB-6383C0F1C00A}" destId="{B8C72A49-DC47-4624-A3D4-1B27C0BDEB19}" srcOrd="0" destOrd="0" parTransId="{FFB44771-BF40-4A2F-8346-0CF7FAAC03DA}" sibTransId="{984495C0-90E5-4554-9AF5-9E1BD91000B4}"/>
    <dgm:cxn modelId="{58882DD1-228F-3B49-9EFC-3499F208B482}" type="presOf" srcId="{B8C72A49-DC47-4624-A3D4-1B27C0BDEB19}" destId="{D817F641-BB19-A142-A1A0-F58C1A638913}" srcOrd="0" destOrd="0" presId="urn:microsoft.com/office/officeart/2005/8/layout/vList2"/>
    <dgm:cxn modelId="{5E048AF8-A2D4-984B-BA9B-92ACF7F51A14}" type="presParOf" srcId="{59C6ADE9-0D50-ED4E-BF69-B651012EFD1D}" destId="{D817F641-BB19-A142-A1A0-F58C1A638913}" srcOrd="0" destOrd="0" presId="urn:microsoft.com/office/officeart/2005/8/layout/vList2"/>
    <dgm:cxn modelId="{9C7EB1C8-27DD-CD49-9A10-0D91633C7D12}" type="presParOf" srcId="{59C6ADE9-0D50-ED4E-BF69-B651012EFD1D}" destId="{0EA71929-754B-F046-8BF8-D856E9FF7567}" srcOrd="1" destOrd="0" presId="urn:microsoft.com/office/officeart/2005/8/layout/vList2"/>
    <dgm:cxn modelId="{625ED70E-767E-E74E-8ABB-943FA2D236DC}" type="presParOf" srcId="{59C6ADE9-0D50-ED4E-BF69-B651012EFD1D}" destId="{0D3B17E3-E739-BD4C-A78F-58D3D2D2C2F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C7384E-4CE5-4314-9C8E-E3806C02563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335A5D6-717E-4417-873D-74B5504457F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Zoning &amp; Land Use Approvals</a:t>
          </a:r>
        </a:p>
      </dgm:t>
    </dgm:pt>
    <dgm:pt modelId="{54C96FDE-B347-446A-A312-1D18511D3A7C}" type="parTrans" cxnId="{176F64A2-1073-464D-A755-C5B5888BFD8E}">
      <dgm:prSet/>
      <dgm:spPr/>
      <dgm:t>
        <a:bodyPr/>
        <a:lstStyle/>
        <a:p>
          <a:endParaRPr lang="en-US"/>
        </a:p>
      </dgm:t>
    </dgm:pt>
    <dgm:pt modelId="{DC1E1A82-DB0E-4BF0-AFDC-7AF72054A556}" type="sibTrans" cxnId="{176F64A2-1073-464D-A755-C5B5888BFD8E}">
      <dgm:prSet/>
      <dgm:spPr/>
      <dgm:t>
        <a:bodyPr/>
        <a:lstStyle/>
        <a:p>
          <a:endParaRPr lang="en-US"/>
        </a:p>
      </dgm:t>
    </dgm:pt>
    <dgm:pt modelId="{F1741E8F-BD39-4CBE-9F0D-088EE436C0A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 VDH Campground Permit</a:t>
          </a:r>
        </a:p>
      </dgm:t>
    </dgm:pt>
    <dgm:pt modelId="{D071AEBF-66EC-4431-95BD-3672FE00E4D8}" type="parTrans" cxnId="{C9605D02-88AD-48B4-A53B-03F72A88AD98}">
      <dgm:prSet/>
      <dgm:spPr/>
      <dgm:t>
        <a:bodyPr/>
        <a:lstStyle/>
        <a:p>
          <a:endParaRPr lang="en-US"/>
        </a:p>
      </dgm:t>
    </dgm:pt>
    <dgm:pt modelId="{3B91D416-1690-4627-B751-5AE53F6B7CD5}" type="sibTrans" cxnId="{C9605D02-88AD-48B4-A53B-03F72A88AD98}">
      <dgm:prSet/>
      <dgm:spPr/>
      <dgm:t>
        <a:bodyPr/>
        <a:lstStyle/>
        <a:p>
          <a:endParaRPr lang="en-US"/>
        </a:p>
      </dgm:t>
    </dgm:pt>
    <dgm:pt modelId="{A0C7F135-6E8F-4989-B6CF-AD804B2601F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Environmental &amp; DEQ Compliance</a:t>
          </a:r>
        </a:p>
      </dgm:t>
    </dgm:pt>
    <dgm:pt modelId="{A53C9A82-B6DF-4A4F-BA1D-1FD0592D5F12}" type="parTrans" cxnId="{BDF74EB5-4755-490A-B54D-029B3B5E55CA}">
      <dgm:prSet/>
      <dgm:spPr/>
      <dgm:t>
        <a:bodyPr/>
        <a:lstStyle/>
        <a:p>
          <a:endParaRPr lang="en-US"/>
        </a:p>
      </dgm:t>
    </dgm:pt>
    <dgm:pt modelId="{75824FDE-1928-49F1-BADF-46AC9187714B}" type="sibTrans" cxnId="{BDF74EB5-4755-490A-B54D-029B3B5E55CA}">
      <dgm:prSet/>
      <dgm:spPr/>
      <dgm:t>
        <a:bodyPr/>
        <a:lstStyle/>
        <a:p>
          <a:endParaRPr lang="en-US"/>
        </a:p>
      </dgm:t>
    </dgm:pt>
    <dgm:pt modelId="{D1193D7B-A4B5-4D60-B48A-1A51A3958E8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Building Permits</a:t>
          </a:r>
        </a:p>
      </dgm:t>
    </dgm:pt>
    <dgm:pt modelId="{BDF79A7D-2629-422B-9ACE-7DF399D7F8E4}" type="parTrans" cxnId="{1A8E1B7B-1FC1-4DD8-9825-0D1C33F4AEB2}">
      <dgm:prSet/>
      <dgm:spPr/>
      <dgm:t>
        <a:bodyPr/>
        <a:lstStyle/>
        <a:p>
          <a:endParaRPr lang="en-US"/>
        </a:p>
      </dgm:t>
    </dgm:pt>
    <dgm:pt modelId="{728A8325-798B-4891-BB9A-64A2FD59D1D8}" type="sibTrans" cxnId="{1A8E1B7B-1FC1-4DD8-9825-0D1C33F4AEB2}">
      <dgm:prSet/>
      <dgm:spPr/>
      <dgm:t>
        <a:bodyPr/>
        <a:lstStyle/>
        <a:p>
          <a:endParaRPr lang="en-US"/>
        </a:p>
      </dgm:t>
    </dgm:pt>
    <dgm:pt modelId="{6DF459D7-3C04-4E9B-AB40-813E32F64BE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 Business Licensing &amp; Tax Compliance</a:t>
          </a:r>
        </a:p>
      </dgm:t>
    </dgm:pt>
    <dgm:pt modelId="{5F0ED07C-5146-4C92-A60D-4EDA77A0F6FA}" type="parTrans" cxnId="{1D9AFAF0-B306-409E-B477-AFAA92CB4622}">
      <dgm:prSet/>
      <dgm:spPr/>
      <dgm:t>
        <a:bodyPr/>
        <a:lstStyle/>
        <a:p>
          <a:endParaRPr lang="en-US"/>
        </a:p>
      </dgm:t>
    </dgm:pt>
    <dgm:pt modelId="{80186BA2-0342-4CE6-B9AB-BA37E58E0726}" type="sibTrans" cxnId="{1D9AFAF0-B306-409E-B477-AFAA92CB4622}">
      <dgm:prSet/>
      <dgm:spPr/>
      <dgm:t>
        <a:bodyPr/>
        <a:lstStyle/>
        <a:p>
          <a:endParaRPr lang="en-US"/>
        </a:p>
      </dgm:t>
    </dgm:pt>
    <dgm:pt modelId="{209FD856-7583-4D5D-942C-971E3BF8A1C4}" type="pres">
      <dgm:prSet presAssocID="{C9C7384E-4CE5-4314-9C8E-E3806C025637}" presName="root" presStyleCnt="0">
        <dgm:presLayoutVars>
          <dgm:dir/>
          <dgm:resizeHandles val="exact"/>
        </dgm:presLayoutVars>
      </dgm:prSet>
      <dgm:spPr/>
    </dgm:pt>
    <dgm:pt modelId="{DD239BDE-8D40-471F-B51B-D5AF80AB7F60}" type="pres">
      <dgm:prSet presAssocID="{2335A5D6-717E-4417-873D-74B5504457FB}" presName="compNode" presStyleCnt="0"/>
      <dgm:spPr/>
    </dgm:pt>
    <dgm:pt modelId="{2C8ECFD5-B828-4365-94FF-ED0F93F3B7B6}" type="pres">
      <dgm:prSet presAssocID="{2335A5D6-717E-4417-873D-74B5504457FB}" presName="iconBgRect" presStyleLbl="bgShp" presStyleIdx="0" presStyleCnt="5"/>
      <dgm:spPr/>
    </dgm:pt>
    <dgm:pt modelId="{ED4500E8-4857-4483-88A5-1415B004EBE2}" type="pres">
      <dgm:prSet presAssocID="{2335A5D6-717E-4417-873D-74B5504457F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7D45BC25-FB9D-4C1D-9E68-0CC50A2359AD}" type="pres">
      <dgm:prSet presAssocID="{2335A5D6-717E-4417-873D-74B5504457FB}" presName="spaceRect" presStyleCnt="0"/>
      <dgm:spPr/>
    </dgm:pt>
    <dgm:pt modelId="{0EE94AB1-D7E6-4DD9-80D0-AAF8055890B9}" type="pres">
      <dgm:prSet presAssocID="{2335A5D6-717E-4417-873D-74B5504457FB}" presName="textRect" presStyleLbl="revTx" presStyleIdx="0" presStyleCnt="5">
        <dgm:presLayoutVars>
          <dgm:chMax val="1"/>
          <dgm:chPref val="1"/>
        </dgm:presLayoutVars>
      </dgm:prSet>
      <dgm:spPr/>
    </dgm:pt>
    <dgm:pt modelId="{F00FD18B-1D8B-4501-B1F4-73C73A72C6F6}" type="pres">
      <dgm:prSet presAssocID="{DC1E1A82-DB0E-4BF0-AFDC-7AF72054A556}" presName="sibTrans" presStyleCnt="0"/>
      <dgm:spPr/>
    </dgm:pt>
    <dgm:pt modelId="{D49E7795-6213-401E-9C2E-6DAF2DC25685}" type="pres">
      <dgm:prSet presAssocID="{F1741E8F-BD39-4CBE-9F0D-088EE436C0A1}" presName="compNode" presStyleCnt="0"/>
      <dgm:spPr/>
    </dgm:pt>
    <dgm:pt modelId="{33980508-45F9-4305-BCF9-3006CF284F76}" type="pres">
      <dgm:prSet presAssocID="{F1741E8F-BD39-4CBE-9F0D-088EE436C0A1}" presName="iconBgRect" presStyleLbl="bgShp" presStyleIdx="1" presStyleCnt="5"/>
      <dgm:spPr/>
    </dgm:pt>
    <dgm:pt modelId="{8B6DB00D-90FC-417A-9A9B-966247696865}" type="pres">
      <dgm:prSet presAssocID="{F1741E8F-BD39-4CBE-9F0D-088EE436C0A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nt"/>
        </a:ext>
      </dgm:extLst>
    </dgm:pt>
    <dgm:pt modelId="{5D1F1C4A-09C2-48AA-B9CE-38EE3C3BF21B}" type="pres">
      <dgm:prSet presAssocID="{F1741E8F-BD39-4CBE-9F0D-088EE436C0A1}" presName="spaceRect" presStyleCnt="0"/>
      <dgm:spPr/>
    </dgm:pt>
    <dgm:pt modelId="{B3562588-5060-458E-A19E-438CD6DFB495}" type="pres">
      <dgm:prSet presAssocID="{F1741E8F-BD39-4CBE-9F0D-088EE436C0A1}" presName="textRect" presStyleLbl="revTx" presStyleIdx="1" presStyleCnt="5">
        <dgm:presLayoutVars>
          <dgm:chMax val="1"/>
          <dgm:chPref val="1"/>
        </dgm:presLayoutVars>
      </dgm:prSet>
      <dgm:spPr/>
    </dgm:pt>
    <dgm:pt modelId="{89876718-ED99-4B08-8E34-985D288750BB}" type="pres">
      <dgm:prSet presAssocID="{3B91D416-1690-4627-B751-5AE53F6B7CD5}" presName="sibTrans" presStyleCnt="0"/>
      <dgm:spPr/>
    </dgm:pt>
    <dgm:pt modelId="{875411F2-0FBC-4584-87E0-C9A2E7FAFF14}" type="pres">
      <dgm:prSet presAssocID="{A0C7F135-6E8F-4989-B6CF-AD804B2601FA}" presName="compNode" presStyleCnt="0"/>
      <dgm:spPr/>
    </dgm:pt>
    <dgm:pt modelId="{D9518689-22AD-4B86-AA38-CD02FB83EAC5}" type="pres">
      <dgm:prSet presAssocID="{A0C7F135-6E8F-4989-B6CF-AD804B2601FA}" presName="iconBgRect" presStyleLbl="bgShp" presStyleIdx="2" presStyleCnt="5"/>
      <dgm:spPr/>
    </dgm:pt>
    <dgm:pt modelId="{3A497EDC-1AC9-46B3-932D-BE45C8359E4D}" type="pres">
      <dgm:prSet presAssocID="{A0C7F135-6E8F-4989-B6CF-AD804B2601F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B0403D64-F2D2-434C-8B06-31ED86798078}" type="pres">
      <dgm:prSet presAssocID="{A0C7F135-6E8F-4989-B6CF-AD804B2601FA}" presName="spaceRect" presStyleCnt="0"/>
      <dgm:spPr/>
    </dgm:pt>
    <dgm:pt modelId="{4E7B4954-D732-4721-8D10-2CBFEEB3B2D0}" type="pres">
      <dgm:prSet presAssocID="{A0C7F135-6E8F-4989-B6CF-AD804B2601FA}" presName="textRect" presStyleLbl="revTx" presStyleIdx="2" presStyleCnt="5">
        <dgm:presLayoutVars>
          <dgm:chMax val="1"/>
          <dgm:chPref val="1"/>
        </dgm:presLayoutVars>
      </dgm:prSet>
      <dgm:spPr/>
    </dgm:pt>
    <dgm:pt modelId="{D3EC6B87-25C9-465E-B354-3D49B317C296}" type="pres">
      <dgm:prSet presAssocID="{75824FDE-1928-49F1-BADF-46AC9187714B}" presName="sibTrans" presStyleCnt="0"/>
      <dgm:spPr/>
    </dgm:pt>
    <dgm:pt modelId="{FE136E66-6BF6-4769-BE64-6ABABC641A4E}" type="pres">
      <dgm:prSet presAssocID="{D1193D7B-A4B5-4D60-B48A-1A51A3958E85}" presName="compNode" presStyleCnt="0"/>
      <dgm:spPr/>
    </dgm:pt>
    <dgm:pt modelId="{AFCCB8E9-D337-49D2-B400-732253FBFEDF}" type="pres">
      <dgm:prSet presAssocID="{D1193D7B-A4B5-4D60-B48A-1A51A3958E85}" presName="iconBgRect" presStyleLbl="bgShp" presStyleIdx="3" presStyleCnt="5"/>
      <dgm:spPr/>
    </dgm:pt>
    <dgm:pt modelId="{A1FC18B8-3B53-4D1A-960E-387705DD58C3}" type="pres">
      <dgm:prSet presAssocID="{D1193D7B-A4B5-4D60-B48A-1A51A3958E8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xcavator"/>
        </a:ext>
      </dgm:extLst>
    </dgm:pt>
    <dgm:pt modelId="{EBB955B8-7F77-4C2C-8EB7-DBDC2595D45A}" type="pres">
      <dgm:prSet presAssocID="{D1193D7B-A4B5-4D60-B48A-1A51A3958E85}" presName="spaceRect" presStyleCnt="0"/>
      <dgm:spPr/>
    </dgm:pt>
    <dgm:pt modelId="{B4E7F939-93B5-49CB-A3BE-E623E0DAD093}" type="pres">
      <dgm:prSet presAssocID="{D1193D7B-A4B5-4D60-B48A-1A51A3958E85}" presName="textRect" presStyleLbl="revTx" presStyleIdx="3" presStyleCnt="5">
        <dgm:presLayoutVars>
          <dgm:chMax val="1"/>
          <dgm:chPref val="1"/>
        </dgm:presLayoutVars>
      </dgm:prSet>
      <dgm:spPr/>
    </dgm:pt>
    <dgm:pt modelId="{0B0A7F8D-B42D-4872-9531-889A80C8CCA7}" type="pres">
      <dgm:prSet presAssocID="{728A8325-798B-4891-BB9A-64A2FD59D1D8}" presName="sibTrans" presStyleCnt="0"/>
      <dgm:spPr/>
    </dgm:pt>
    <dgm:pt modelId="{7290E75D-30ED-41BE-B678-D5EE262D6C84}" type="pres">
      <dgm:prSet presAssocID="{6DF459D7-3C04-4E9B-AB40-813E32F64BE7}" presName="compNode" presStyleCnt="0"/>
      <dgm:spPr/>
    </dgm:pt>
    <dgm:pt modelId="{B1EC5090-4A7C-42F2-928C-B527800FACC8}" type="pres">
      <dgm:prSet presAssocID="{6DF459D7-3C04-4E9B-AB40-813E32F64BE7}" presName="iconBgRect" presStyleLbl="bgShp" presStyleIdx="4" presStyleCnt="5"/>
      <dgm:spPr/>
    </dgm:pt>
    <dgm:pt modelId="{B6D63F52-AA0C-4B35-BD45-1E6BE83B47A0}" type="pres">
      <dgm:prSet presAssocID="{6DF459D7-3C04-4E9B-AB40-813E32F64BE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E10D8AE9-066C-468A-949A-BEC5ECD86CC6}" type="pres">
      <dgm:prSet presAssocID="{6DF459D7-3C04-4E9B-AB40-813E32F64BE7}" presName="spaceRect" presStyleCnt="0"/>
      <dgm:spPr/>
    </dgm:pt>
    <dgm:pt modelId="{CA71658F-5C92-4A3E-B43F-B98ABF3E5573}" type="pres">
      <dgm:prSet presAssocID="{6DF459D7-3C04-4E9B-AB40-813E32F64BE7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C9605D02-88AD-48B4-A53B-03F72A88AD98}" srcId="{C9C7384E-4CE5-4314-9C8E-E3806C025637}" destId="{F1741E8F-BD39-4CBE-9F0D-088EE436C0A1}" srcOrd="1" destOrd="0" parTransId="{D071AEBF-66EC-4431-95BD-3672FE00E4D8}" sibTransId="{3B91D416-1690-4627-B751-5AE53F6B7CD5}"/>
    <dgm:cxn modelId="{62A1DF1B-FEA3-C644-A90B-218B22C702D4}" type="presOf" srcId="{D1193D7B-A4B5-4D60-B48A-1A51A3958E85}" destId="{B4E7F939-93B5-49CB-A3BE-E623E0DAD093}" srcOrd="0" destOrd="0" presId="urn:microsoft.com/office/officeart/2018/5/layout/IconCircleLabelList"/>
    <dgm:cxn modelId="{0F98583B-0AA1-AA47-891B-290DF73FC869}" type="presOf" srcId="{2335A5D6-717E-4417-873D-74B5504457FB}" destId="{0EE94AB1-D7E6-4DD9-80D0-AAF8055890B9}" srcOrd="0" destOrd="0" presId="urn:microsoft.com/office/officeart/2018/5/layout/IconCircleLabelList"/>
    <dgm:cxn modelId="{20423648-EF43-D944-8105-F83D5FCF11C5}" type="presOf" srcId="{A0C7F135-6E8F-4989-B6CF-AD804B2601FA}" destId="{4E7B4954-D732-4721-8D10-2CBFEEB3B2D0}" srcOrd="0" destOrd="0" presId="urn:microsoft.com/office/officeart/2018/5/layout/IconCircleLabelList"/>
    <dgm:cxn modelId="{1A8E1B7B-1FC1-4DD8-9825-0D1C33F4AEB2}" srcId="{C9C7384E-4CE5-4314-9C8E-E3806C025637}" destId="{D1193D7B-A4B5-4D60-B48A-1A51A3958E85}" srcOrd="3" destOrd="0" parTransId="{BDF79A7D-2629-422B-9ACE-7DF399D7F8E4}" sibTransId="{728A8325-798B-4891-BB9A-64A2FD59D1D8}"/>
    <dgm:cxn modelId="{22335A92-4AA1-EB4F-A21F-F2E0C5AFAC3E}" type="presOf" srcId="{C9C7384E-4CE5-4314-9C8E-E3806C025637}" destId="{209FD856-7583-4D5D-942C-971E3BF8A1C4}" srcOrd="0" destOrd="0" presId="urn:microsoft.com/office/officeart/2018/5/layout/IconCircleLabelList"/>
    <dgm:cxn modelId="{176F64A2-1073-464D-A755-C5B5888BFD8E}" srcId="{C9C7384E-4CE5-4314-9C8E-E3806C025637}" destId="{2335A5D6-717E-4417-873D-74B5504457FB}" srcOrd="0" destOrd="0" parTransId="{54C96FDE-B347-446A-A312-1D18511D3A7C}" sibTransId="{DC1E1A82-DB0E-4BF0-AFDC-7AF72054A556}"/>
    <dgm:cxn modelId="{BDF74EB5-4755-490A-B54D-029B3B5E55CA}" srcId="{C9C7384E-4CE5-4314-9C8E-E3806C025637}" destId="{A0C7F135-6E8F-4989-B6CF-AD804B2601FA}" srcOrd="2" destOrd="0" parTransId="{A53C9A82-B6DF-4A4F-BA1D-1FD0592D5F12}" sibTransId="{75824FDE-1928-49F1-BADF-46AC9187714B}"/>
    <dgm:cxn modelId="{844167E1-9A0F-FF4F-BE0A-489C409AD524}" type="presOf" srcId="{6DF459D7-3C04-4E9B-AB40-813E32F64BE7}" destId="{CA71658F-5C92-4A3E-B43F-B98ABF3E5573}" srcOrd="0" destOrd="0" presId="urn:microsoft.com/office/officeart/2018/5/layout/IconCircleLabelList"/>
    <dgm:cxn modelId="{B09FF7F0-C5C2-E449-AAAA-E17E349C4A52}" type="presOf" srcId="{F1741E8F-BD39-4CBE-9F0D-088EE436C0A1}" destId="{B3562588-5060-458E-A19E-438CD6DFB495}" srcOrd="0" destOrd="0" presId="urn:microsoft.com/office/officeart/2018/5/layout/IconCircleLabelList"/>
    <dgm:cxn modelId="{1D9AFAF0-B306-409E-B477-AFAA92CB4622}" srcId="{C9C7384E-4CE5-4314-9C8E-E3806C025637}" destId="{6DF459D7-3C04-4E9B-AB40-813E32F64BE7}" srcOrd="4" destOrd="0" parTransId="{5F0ED07C-5146-4C92-A60D-4EDA77A0F6FA}" sibTransId="{80186BA2-0342-4CE6-B9AB-BA37E58E0726}"/>
    <dgm:cxn modelId="{85D464F3-3A0E-8244-844E-EA4FC2849E4C}" type="presParOf" srcId="{209FD856-7583-4D5D-942C-971E3BF8A1C4}" destId="{DD239BDE-8D40-471F-B51B-D5AF80AB7F60}" srcOrd="0" destOrd="0" presId="urn:microsoft.com/office/officeart/2018/5/layout/IconCircleLabelList"/>
    <dgm:cxn modelId="{87B42578-5BAA-024E-9261-5B6CC334B70C}" type="presParOf" srcId="{DD239BDE-8D40-471F-B51B-D5AF80AB7F60}" destId="{2C8ECFD5-B828-4365-94FF-ED0F93F3B7B6}" srcOrd="0" destOrd="0" presId="urn:microsoft.com/office/officeart/2018/5/layout/IconCircleLabelList"/>
    <dgm:cxn modelId="{732F35F4-2692-9C47-8596-9C84EBFFF98F}" type="presParOf" srcId="{DD239BDE-8D40-471F-B51B-D5AF80AB7F60}" destId="{ED4500E8-4857-4483-88A5-1415B004EBE2}" srcOrd="1" destOrd="0" presId="urn:microsoft.com/office/officeart/2018/5/layout/IconCircleLabelList"/>
    <dgm:cxn modelId="{E7BFCA96-9B85-8944-91B2-763AD34ADBE9}" type="presParOf" srcId="{DD239BDE-8D40-471F-B51B-D5AF80AB7F60}" destId="{7D45BC25-FB9D-4C1D-9E68-0CC50A2359AD}" srcOrd="2" destOrd="0" presId="urn:microsoft.com/office/officeart/2018/5/layout/IconCircleLabelList"/>
    <dgm:cxn modelId="{02042FE6-1381-204E-BB14-EE4C6DE2C9C2}" type="presParOf" srcId="{DD239BDE-8D40-471F-B51B-D5AF80AB7F60}" destId="{0EE94AB1-D7E6-4DD9-80D0-AAF8055890B9}" srcOrd="3" destOrd="0" presId="urn:microsoft.com/office/officeart/2018/5/layout/IconCircleLabelList"/>
    <dgm:cxn modelId="{2321A45E-7422-CD45-BB11-37B91C557BD8}" type="presParOf" srcId="{209FD856-7583-4D5D-942C-971E3BF8A1C4}" destId="{F00FD18B-1D8B-4501-B1F4-73C73A72C6F6}" srcOrd="1" destOrd="0" presId="urn:microsoft.com/office/officeart/2018/5/layout/IconCircleLabelList"/>
    <dgm:cxn modelId="{3AD37B80-1F7A-A346-8B05-A82B6BB2B2C7}" type="presParOf" srcId="{209FD856-7583-4D5D-942C-971E3BF8A1C4}" destId="{D49E7795-6213-401E-9C2E-6DAF2DC25685}" srcOrd="2" destOrd="0" presId="urn:microsoft.com/office/officeart/2018/5/layout/IconCircleLabelList"/>
    <dgm:cxn modelId="{3B791C86-BAD4-8248-9D8F-A657A2FB63A3}" type="presParOf" srcId="{D49E7795-6213-401E-9C2E-6DAF2DC25685}" destId="{33980508-45F9-4305-BCF9-3006CF284F76}" srcOrd="0" destOrd="0" presId="urn:microsoft.com/office/officeart/2018/5/layout/IconCircleLabelList"/>
    <dgm:cxn modelId="{2821AF5F-1C06-5549-8709-46AC0D1DF68A}" type="presParOf" srcId="{D49E7795-6213-401E-9C2E-6DAF2DC25685}" destId="{8B6DB00D-90FC-417A-9A9B-966247696865}" srcOrd="1" destOrd="0" presId="urn:microsoft.com/office/officeart/2018/5/layout/IconCircleLabelList"/>
    <dgm:cxn modelId="{8F52A02A-E8AD-5F45-BD4A-653C0081C308}" type="presParOf" srcId="{D49E7795-6213-401E-9C2E-6DAF2DC25685}" destId="{5D1F1C4A-09C2-48AA-B9CE-38EE3C3BF21B}" srcOrd="2" destOrd="0" presId="urn:microsoft.com/office/officeart/2018/5/layout/IconCircleLabelList"/>
    <dgm:cxn modelId="{E4BA0639-5A51-E945-B1EA-B454875CC9D1}" type="presParOf" srcId="{D49E7795-6213-401E-9C2E-6DAF2DC25685}" destId="{B3562588-5060-458E-A19E-438CD6DFB495}" srcOrd="3" destOrd="0" presId="urn:microsoft.com/office/officeart/2018/5/layout/IconCircleLabelList"/>
    <dgm:cxn modelId="{289441F8-0111-4C4A-8877-8E33517E62FF}" type="presParOf" srcId="{209FD856-7583-4D5D-942C-971E3BF8A1C4}" destId="{89876718-ED99-4B08-8E34-985D288750BB}" srcOrd="3" destOrd="0" presId="urn:microsoft.com/office/officeart/2018/5/layout/IconCircleLabelList"/>
    <dgm:cxn modelId="{4A785A02-A065-D745-A780-6ECF69C343E9}" type="presParOf" srcId="{209FD856-7583-4D5D-942C-971E3BF8A1C4}" destId="{875411F2-0FBC-4584-87E0-C9A2E7FAFF14}" srcOrd="4" destOrd="0" presId="urn:microsoft.com/office/officeart/2018/5/layout/IconCircleLabelList"/>
    <dgm:cxn modelId="{B36406B5-C212-274D-ACE7-37557892F421}" type="presParOf" srcId="{875411F2-0FBC-4584-87E0-C9A2E7FAFF14}" destId="{D9518689-22AD-4B86-AA38-CD02FB83EAC5}" srcOrd="0" destOrd="0" presId="urn:microsoft.com/office/officeart/2018/5/layout/IconCircleLabelList"/>
    <dgm:cxn modelId="{91AB7AEE-FD4C-E846-AB5C-DD1A6C1BD8FA}" type="presParOf" srcId="{875411F2-0FBC-4584-87E0-C9A2E7FAFF14}" destId="{3A497EDC-1AC9-46B3-932D-BE45C8359E4D}" srcOrd="1" destOrd="0" presId="urn:microsoft.com/office/officeart/2018/5/layout/IconCircleLabelList"/>
    <dgm:cxn modelId="{A6F0D55B-5AAB-8C42-9A7A-A9FE4B93CDAE}" type="presParOf" srcId="{875411F2-0FBC-4584-87E0-C9A2E7FAFF14}" destId="{B0403D64-F2D2-434C-8B06-31ED86798078}" srcOrd="2" destOrd="0" presId="urn:microsoft.com/office/officeart/2018/5/layout/IconCircleLabelList"/>
    <dgm:cxn modelId="{02767080-BFF3-744E-81F5-083D2E5482E7}" type="presParOf" srcId="{875411F2-0FBC-4584-87E0-C9A2E7FAFF14}" destId="{4E7B4954-D732-4721-8D10-2CBFEEB3B2D0}" srcOrd="3" destOrd="0" presId="urn:microsoft.com/office/officeart/2018/5/layout/IconCircleLabelList"/>
    <dgm:cxn modelId="{FEE093F7-E7D5-4944-9B11-49EBAE4C8168}" type="presParOf" srcId="{209FD856-7583-4D5D-942C-971E3BF8A1C4}" destId="{D3EC6B87-25C9-465E-B354-3D49B317C296}" srcOrd="5" destOrd="0" presId="urn:microsoft.com/office/officeart/2018/5/layout/IconCircleLabelList"/>
    <dgm:cxn modelId="{8B0BFD4E-F3A0-2A44-85A1-E13354B00855}" type="presParOf" srcId="{209FD856-7583-4D5D-942C-971E3BF8A1C4}" destId="{FE136E66-6BF6-4769-BE64-6ABABC641A4E}" srcOrd="6" destOrd="0" presId="urn:microsoft.com/office/officeart/2018/5/layout/IconCircleLabelList"/>
    <dgm:cxn modelId="{7442F9FE-CD32-374D-B70F-7C54EB89980C}" type="presParOf" srcId="{FE136E66-6BF6-4769-BE64-6ABABC641A4E}" destId="{AFCCB8E9-D337-49D2-B400-732253FBFEDF}" srcOrd="0" destOrd="0" presId="urn:microsoft.com/office/officeart/2018/5/layout/IconCircleLabelList"/>
    <dgm:cxn modelId="{4E273C90-A443-6045-BA21-AF17B7C74DD5}" type="presParOf" srcId="{FE136E66-6BF6-4769-BE64-6ABABC641A4E}" destId="{A1FC18B8-3B53-4D1A-960E-387705DD58C3}" srcOrd="1" destOrd="0" presId="urn:microsoft.com/office/officeart/2018/5/layout/IconCircleLabelList"/>
    <dgm:cxn modelId="{730E5107-0835-1F47-830E-050A0B8A236D}" type="presParOf" srcId="{FE136E66-6BF6-4769-BE64-6ABABC641A4E}" destId="{EBB955B8-7F77-4C2C-8EB7-DBDC2595D45A}" srcOrd="2" destOrd="0" presId="urn:microsoft.com/office/officeart/2018/5/layout/IconCircleLabelList"/>
    <dgm:cxn modelId="{15676D07-5F97-DC44-951F-3435AF284346}" type="presParOf" srcId="{FE136E66-6BF6-4769-BE64-6ABABC641A4E}" destId="{B4E7F939-93B5-49CB-A3BE-E623E0DAD093}" srcOrd="3" destOrd="0" presId="urn:microsoft.com/office/officeart/2018/5/layout/IconCircleLabelList"/>
    <dgm:cxn modelId="{94785651-91B2-FB44-9081-FBEA5FA1AACB}" type="presParOf" srcId="{209FD856-7583-4D5D-942C-971E3BF8A1C4}" destId="{0B0A7F8D-B42D-4872-9531-889A80C8CCA7}" srcOrd="7" destOrd="0" presId="urn:microsoft.com/office/officeart/2018/5/layout/IconCircleLabelList"/>
    <dgm:cxn modelId="{8AB6B001-2F37-F848-B20C-B9866BBFB064}" type="presParOf" srcId="{209FD856-7583-4D5D-942C-971E3BF8A1C4}" destId="{7290E75D-30ED-41BE-B678-D5EE262D6C84}" srcOrd="8" destOrd="0" presId="urn:microsoft.com/office/officeart/2018/5/layout/IconCircleLabelList"/>
    <dgm:cxn modelId="{5AC3A6E1-1103-B542-A862-CB3EE4174B4D}" type="presParOf" srcId="{7290E75D-30ED-41BE-B678-D5EE262D6C84}" destId="{B1EC5090-4A7C-42F2-928C-B527800FACC8}" srcOrd="0" destOrd="0" presId="urn:microsoft.com/office/officeart/2018/5/layout/IconCircleLabelList"/>
    <dgm:cxn modelId="{5D6BCDE2-A377-6547-9826-95547734F695}" type="presParOf" srcId="{7290E75D-30ED-41BE-B678-D5EE262D6C84}" destId="{B6D63F52-AA0C-4B35-BD45-1E6BE83B47A0}" srcOrd="1" destOrd="0" presId="urn:microsoft.com/office/officeart/2018/5/layout/IconCircleLabelList"/>
    <dgm:cxn modelId="{4896E61D-EF42-AC4A-94A4-1DC06113DEFD}" type="presParOf" srcId="{7290E75D-30ED-41BE-B678-D5EE262D6C84}" destId="{E10D8AE9-066C-468A-949A-BEC5ECD86CC6}" srcOrd="2" destOrd="0" presId="urn:microsoft.com/office/officeart/2018/5/layout/IconCircleLabelList"/>
    <dgm:cxn modelId="{67703EA5-BEAD-A74E-9CA5-0AB4E6EBFA2F}" type="presParOf" srcId="{7290E75D-30ED-41BE-B678-D5EE262D6C84}" destId="{CA71658F-5C92-4A3E-B43F-B98ABF3E557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D3DFBA-5FAA-45D3-AA79-A3AF45A8DB25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4647537-886E-4ADA-9527-736FF4EDAC7F}">
      <dgm:prSet/>
      <dgm:spPr/>
      <dgm:t>
        <a:bodyPr/>
        <a:lstStyle/>
        <a:p>
          <a:r>
            <a:rPr lang="en-US" dirty="0"/>
            <a:t> Confirm zoning with your local planning office</a:t>
          </a:r>
        </a:p>
      </dgm:t>
    </dgm:pt>
    <dgm:pt modelId="{5F03193B-DD0A-4AC4-B90A-86DE0B83ADE7}" type="parTrans" cxnId="{72CE036F-55F6-4492-8790-F3EF881BB885}">
      <dgm:prSet/>
      <dgm:spPr/>
      <dgm:t>
        <a:bodyPr/>
        <a:lstStyle/>
        <a:p>
          <a:endParaRPr lang="en-US"/>
        </a:p>
      </dgm:t>
    </dgm:pt>
    <dgm:pt modelId="{2C5E13D8-9389-4FB9-B085-1DF65C59CEEF}" type="sibTrans" cxnId="{72CE036F-55F6-4492-8790-F3EF881BB885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E2CD226-A2AE-4256-89C4-739818D3D044}">
      <dgm:prSet/>
      <dgm:spPr/>
      <dgm:t>
        <a:bodyPr/>
        <a:lstStyle/>
        <a:p>
          <a:r>
            <a:rPr lang="en-US" dirty="0"/>
            <a:t>Apply for Special/Conditional Use Permit if required</a:t>
          </a:r>
        </a:p>
      </dgm:t>
    </dgm:pt>
    <dgm:pt modelId="{6F4C6BB5-1DA7-4A76-8FC9-4B0DA39FFD26}" type="parTrans" cxnId="{907BB180-4ABB-45F0-A1F5-A7C978C5A3A1}">
      <dgm:prSet/>
      <dgm:spPr/>
      <dgm:t>
        <a:bodyPr/>
        <a:lstStyle/>
        <a:p>
          <a:endParaRPr lang="en-US"/>
        </a:p>
      </dgm:t>
    </dgm:pt>
    <dgm:pt modelId="{A3F8B540-B97B-4B06-878A-CDAA734B74E6}" type="sibTrans" cxnId="{907BB180-4ABB-45F0-A1F5-A7C978C5A3A1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D1F8F567-E947-49CC-86B1-71AA773BD12D}">
      <dgm:prSet/>
      <dgm:spPr/>
      <dgm:t>
        <a:bodyPr/>
        <a:lstStyle/>
        <a:p>
          <a:r>
            <a:rPr lang="en-US" dirty="0"/>
            <a:t>Submit a professionally drafted site plan</a:t>
          </a:r>
        </a:p>
      </dgm:t>
    </dgm:pt>
    <dgm:pt modelId="{17AD2078-1B06-4AE8-BB17-4665E965D14B}" type="parTrans" cxnId="{07E7D6BC-7CEB-40EB-AAC5-C058D8F01F0D}">
      <dgm:prSet/>
      <dgm:spPr/>
      <dgm:t>
        <a:bodyPr/>
        <a:lstStyle/>
        <a:p>
          <a:endParaRPr lang="en-US"/>
        </a:p>
      </dgm:t>
    </dgm:pt>
    <dgm:pt modelId="{06BB07F8-488E-4DB6-A0C2-3488212DC29F}" type="sibTrans" cxnId="{07E7D6BC-7CEB-40EB-AAC5-C058D8F01F0D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3510F348-0A78-1B48-9097-040BEBD69C10}" type="pres">
      <dgm:prSet presAssocID="{C9D3DFBA-5FAA-45D3-AA79-A3AF45A8DB25}" presName="Name0" presStyleCnt="0">
        <dgm:presLayoutVars>
          <dgm:animLvl val="lvl"/>
          <dgm:resizeHandles val="exact"/>
        </dgm:presLayoutVars>
      </dgm:prSet>
      <dgm:spPr/>
    </dgm:pt>
    <dgm:pt modelId="{6D817A2A-21B1-E94F-BD20-87764521CA30}" type="pres">
      <dgm:prSet presAssocID="{D4647537-886E-4ADA-9527-736FF4EDAC7F}" presName="compositeNode" presStyleCnt="0">
        <dgm:presLayoutVars>
          <dgm:bulletEnabled val="1"/>
        </dgm:presLayoutVars>
      </dgm:prSet>
      <dgm:spPr/>
    </dgm:pt>
    <dgm:pt modelId="{DEBC2A5C-6907-CF40-AB02-004FA7B999F7}" type="pres">
      <dgm:prSet presAssocID="{D4647537-886E-4ADA-9527-736FF4EDAC7F}" presName="bgRect" presStyleLbl="bgAccFollowNode1" presStyleIdx="0" presStyleCnt="3"/>
      <dgm:spPr/>
    </dgm:pt>
    <dgm:pt modelId="{CD32830D-C06F-1049-A72B-A941B78B85DF}" type="pres">
      <dgm:prSet presAssocID="{2C5E13D8-9389-4FB9-B085-1DF65C59CEEF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A8F096A3-0DD6-554F-9AD6-5DCE4E0F7FF1}" type="pres">
      <dgm:prSet presAssocID="{D4647537-886E-4ADA-9527-736FF4EDAC7F}" presName="bottomLine" presStyleLbl="alignNode1" presStyleIdx="1" presStyleCnt="6">
        <dgm:presLayoutVars/>
      </dgm:prSet>
      <dgm:spPr/>
    </dgm:pt>
    <dgm:pt modelId="{665C9373-8005-514F-954B-DCAF0D28A4D2}" type="pres">
      <dgm:prSet presAssocID="{D4647537-886E-4ADA-9527-736FF4EDAC7F}" presName="nodeText" presStyleLbl="bgAccFollowNode1" presStyleIdx="0" presStyleCnt="3">
        <dgm:presLayoutVars>
          <dgm:bulletEnabled val="1"/>
        </dgm:presLayoutVars>
      </dgm:prSet>
      <dgm:spPr/>
    </dgm:pt>
    <dgm:pt modelId="{17611E65-6E69-FA48-BA5A-B8D46F65017B}" type="pres">
      <dgm:prSet presAssocID="{2C5E13D8-9389-4FB9-B085-1DF65C59CEEF}" presName="sibTrans" presStyleCnt="0"/>
      <dgm:spPr/>
    </dgm:pt>
    <dgm:pt modelId="{F738438B-E455-DF4F-BFCE-ABD45337C500}" type="pres">
      <dgm:prSet presAssocID="{BE2CD226-A2AE-4256-89C4-739818D3D044}" presName="compositeNode" presStyleCnt="0">
        <dgm:presLayoutVars>
          <dgm:bulletEnabled val="1"/>
        </dgm:presLayoutVars>
      </dgm:prSet>
      <dgm:spPr/>
    </dgm:pt>
    <dgm:pt modelId="{63157516-B42E-A941-9D20-2312B960E0E7}" type="pres">
      <dgm:prSet presAssocID="{BE2CD226-A2AE-4256-89C4-739818D3D044}" presName="bgRect" presStyleLbl="bgAccFollowNode1" presStyleIdx="1" presStyleCnt="3"/>
      <dgm:spPr/>
    </dgm:pt>
    <dgm:pt modelId="{6279AB54-04DE-2346-B8E2-6194480DAF5C}" type="pres">
      <dgm:prSet presAssocID="{A3F8B540-B97B-4B06-878A-CDAA734B74E6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10E3AC9B-C5F4-F44F-A261-EEE470976D80}" type="pres">
      <dgm:prSet presAssocID="{BE2CD226-A2AE-4256-89C4-739818D3D044}" presName="bottomLine" presStyleLbl="alignNode1" presStyleIdx="3" presStyleCnt="6">
        <dgm:presLayoutVars/>
      </dgm:prSet>
      <dgm:spPr/>
    </dgm:pt>
    <dgm:pt modelId="{EC9DBB01-CD59-414E-9742-1AD230E0F4A2}" type="pres">
      <dgm:prSet presAssocID="{BE2CD226-A2AE-4256-89C4-739818D3D044}" presName="nodeText" presStyleLbl="bgAccFollowNode1" presStyleIdx="1" presStyleCnt="3">
        <dgm:presLayoutVars>
          <dgm:bulletEnabled val="1"/>
        </dgm:presLayoutVars>
      </dgm:prSet>
      <dgm:spPr/>
    </dgm:pt>
    <dgm:pt modelId="{5919B2DD-3A2F-C844-A9EF-A51CFE0C4912}" type="pres">
      <dgm:prSet presAssocID="{A3F8B540-B97B-4B06-878A-CDAA734B74E6}" presName="sibTrans" presStyleCnt="0"/>
      <dgm:spPr/>
    </dgm:pt>
    <dgm:pt modelId="{CCE6B815-A0A2-D64C-9755-D09184994AF0}" type="pres">
      <dgm:prSet presAssocID="{D1F8F567-E947-49CC-86B1-71AA773BD12D}" presName="compositeNode" presStyleCnt="0">
        <dgm:presLayoutVars>
          <dgm:bulletEnabled val="1"/>
        </dgm:presLayoutVars>
      </dgm:prSet>
      <dgm:spPr/>
    </dgm:pt>
    <dgm:pt modelId="{357C2530-A9D8-4C47-B761-0BCB6CAD570C}" type="pres">
      <dgm:prSet presAssocID="{D1F8F567-E947-49CC-86B1-71AA773BD12D}" presName="bgRect" presStyleLbl="bgAccFollowNode1" presStyleIdx="2" presStyleCnt="3"/>
      <dgm:spPr/>
    </dgm:pt>
    <dgm:pt modelId="{7F869AD4-2EB2-AA49-AFAB-E77AEF3E7AE6}" type="pres">
      <dgm:prSet presAssocID="{06BB07F8-488E-4DB6-A0C2-3488212DC29F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655AA0A8-E3AA-6342-B5AA-B53E0B321C72}" type="pres">
      <dgm:prSet presAssocID="{D1F8F567-E947-49CC-86B1-71AA773BD12D}" presName="bottomLine" presStyleLbl="alignNode1" presStyleIdx="5" presStyleCnt="6">
        <dgm:presLayoutVars/>
      </dgm:prSet>
      <dgm:spPr/>
    </dgm:pt>
    <dgm:pt modelId="{C7659AF2-0415-4C47-B035-E155B5FBDA01}" type="pres">
      <dgm:prSet presAssocID="{D1F8F567-E947-49CC-86B1-71AA773BD12D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153C090B-FAD5-FA4A-A089-772C8F07E5D3}" type="presOf" srcId="{2C5E13D8-9389-4FB9-B085-1DF65C59CEEF}" destId="{CD32830D-C06F-1049-A72B-A941B78B85DF}" srcOrd="0" destOrd="0" presId="urn:microsoft.com/office/officeart/2016/7/layout/BasicLinearProcessNumbered"/>
    <dgm:cxn modelId="{0BC3E50D-72F5-0D45-8365-02821A59E4BA}" type="presOf" srcId="{D4647537-886E-4ADA-9527-736FF4EDAC7F}" destId="{665C9373-8005-514F-954B-DCAF0D28A4D2}" srcOrd="1" destOrd="0" presId="urn:microsoft.com/office/officeart/2016/7/layout/BasicLinearProcessNumbered"/>
    <dgm:cxn modelId="{803B0F25-DA97-8643-8593-CC558F854D4C}" type="presOf" srcId="{D1F8F567-E947-49CC-86B1-71AA773BD12D}" destId="{C7659AF2-0415-4C47-B035-E155B5FBDA01}" srcOrd="1" destOrd="0" presId="urn:microsoft.com/office/officeart/2016/7/layout/BasicLinearProcessNumbered"/>
    <dgm:cxn modelId="{D1F1204D-33B0-824A-A2AB-8EB5EF5DC493}" type="presOf" srcId="{06BB07F8-488E-4DB6-A0C2-3488212DC29F}" destId="{7F869AD4-2EB2-AA49-AFAB-E77AEF3E7AE6}" srcOrd="0" destOrd="0" presId="urn:microsoft.com/office/officeart/2016/7/layout/BasicLinearProcessNumbered"/>
    <dgm:cxn modelId="{BC14CD50-F98F-EF48-8598-D84ED11F9BC2}" type="presOf" srcId="{C9D3DFBA-5FAA-45D3-AA79-A3AF45A8DB25}" destId="{3510F348-0A78-1B48-9097-040BEBD69C10}" srcOrd="0" destOrd="0" presId="urn:microsoft.com/office/officeart/2016/7/layout/BasicLinearProcessNumbered"/>
    <dgm:cxn modelId="{72CE036F-55F6-4492-8790-F3EF881BB885}" srcId="{C9D3DFBA-5FAA-45D3-AA79-A3AF45A8DB25}" destId="{D4647537-886E-4ADA-9527-736FF4EDAC7F}" srcOrd="0" destOrd="0" parTransId="{5F03193B-DD0A-4AC4-B90A-86DE0B83ADE7}" sibTransId="{2C5E13D8-9389-4FB9-B085-1DF65C59CEEF}"/>
    <dgm:cxn modelId="{907BB180-4ABB-45F0-A1F5-A7C978C5A3A1}" srcId="{C9D3DFBA-5FAA-45D3-AA79-A3AF45A8DB25}" destId="{BE2CD226-A2AE-4256-89C4-739818D3D044}" srcOrd="1" destOrd="0" parTransId="{6F4C6BB5-1DA7-4A76-8FC9-4B0DA39FFD26}" sibTransId="{A3F8B540-B97B-4B06-878A-CDAA734B74E6}"/>
    <dgm:cxn modelId="{D84D1783-5BC7-5247-B538-171F1471EE98}" type="presOf" srcId="{A3F8B540-B97B-4B06-878A-CDAA734B74E6}" destId="{6279AB54-04DE-2346-B8E2-6194480DAF5C}" srcOrd="0" destOrd="0" presId="urn:microsoft.com/office/officeart/2016/7/layout/BasicLinearProcessNumbered"/>
    <dgm:cxn modelId="{3BC18D96-9F3A-BA4C-984A-8D3ED0C116C6}" type="presOf" srcId="{BE2CD226-A2AE-4256-89C4-739818D3D044}" destId="{63157516-B42E-A941-9D20-2312B960E0E7}" srcOrd="0" destOrd="0" presId="urn:microsoft.com/office/officeart/2016/7/layout/BasicLinearProcessNumbered"/>
    <dgm:cxn modelId="{8D1EA39A-C75B-234F-8056-A1543E03A5E9}" type="presOf" srcId="{D1F8F567-E947-49CC-86B1-71AA773BD12D}" destId="{357C2530-A9D8-4C47-B761-0BCB6CAD570C}" srcOrd="0" destOrd="0" presId="urn:microsoft.com/office/officeart/2016/7/layout/BasicLinearProcessNumbered"/>
    <dgm:cxn modelId="{D1EBACAD-3E89-E143-8D6B-C34CFA21FB33}" type="presOf" srcId="{BE2CD226-A2AE-4256-89C4-739818D3D044}" destId="{EC9DBB01-CD59-414E-9742-1AD230E0F4A2}" srcOrd="1" destOrd="0" presId="urn:microsoft.com/office/officeart/2016/7/layout/BasicLinearProcessNumbered"/>
    <dgm:cxn modelId="{9CFAC3B7-38B3-F842-AB5C-20301E71F992}" type="presOf" srcId="{D4647537-886E-4ADA-9527-736FF4EDAC7F}" destId="{DEBC2A5C-6907-CF40-AB02-004FA7B999F7}" srcOrd="0" destOrd="0" presId="urn:microsoft.com/office/officeart/2016/7/layout/BasicLinearProcessNumbered"/>
    <dgm:cxn modelId="{07E7D6BC-7CEB-40EB-AAC5-C058D8F01F0D}" srcId="{C9D3DFBA-5FAA-45D3-AA79-A3AF45A8DB25}" destId="{D1F8F567-E947-49CC-86B1-71AA773BD12D}" srcOrd="2" destOrd="0" parTransId="{17AD2078-1B06-4AE8-BB17-4665E965D14B}" sibTransId="{06BB07F8-488E-4DB6-A0C2-3488212DC29F}"/>
    <dgm:cxn modelId="{21F91C79-EF8E-E74E-8457-D7452E08B4B4}" type="presParOf" srcId="{3510F348-0A78-1B48-9097-040BEBD69C10}" destId="{6D817A2A-21B1-E94F-BD20-87764521CA30}" srcOrd="0" destOrd="0" presId="urn:microsoft.com/office/officeart/2016/7/layout/BasicLinearProcessNumbered"/>
    <dgm:cxn modelId="{C0ACEBBD-FB2E-DC4E-9A11-685D513B1781}" type="presParOf" srcId="{6D817A2A-21B1-E94F-BD20-87764521CA30}" destId="{DEBC2A5C-6907-CF40-AB02-004FA7B999F7}" srcOrd="0" destOrd="0" presId="urn:microsoft.com/office/officeart/2016/7/layout/BasicLinearProcessNumbered"/>
    <dgm:cxn modelId="{5F68B6D1-D399-494D-AA79-79C87B9B79C0}" type="presParOf" srcId="{6D817A2A-21B1-E94F-BD20-87764521CA30}" destId="{CD32830D-C06F-1049-A72B-A941B78B85DF}" srcOrd="1" destOrd="0" presId="urn:microsoft.com/office/officeart/2016/7/layout/BasicLinearProcessNumbered"/>
    <dgm:cxn modelId="{0BDE8935-3CB8-4A44-9F73-01F2EFB85652}" type="presParOf" srcId="{6D817A2A-21B1-E94F-BD20-87764521CA30}" destId="{A8F096A3-0DD6-554F-9AD6-5DCE4E0F7FF1}" srcOrd="2" destOrd="0" presId="urn:microsoft.com/office/officeart/2016/7/layout/BasicLinearProcessNumbered"/>
    <dgm:cxn modelId="{41F685BC-A489-C446-9F4F-3A288DD7806B}" type="presParOf" srcId="{6D817A2A-21B1-E94F-BD20-87764521CA30}" destId="{665C9373-8005-514F-954B-DCAF0D28A4D2}" srcOrd="3" destOrd="0" presId="urn:microsoft.com/office/officeart/2016/7/layout/BasicLinearProcessNumbered"/>
    <dgm:cxn modelId="{F52E6BFF-09DF-E04F-B370-A0317951ABD2}" type="presParOf" srcId="{3510F348-0A78-1B48-9097-040BEBD69C10}" destId="{17611E65-6E69-FA48-BA5A-B8D46F65017B}" srcOrd="1" destOrd="0" presId="urn:microsoft.com/office/officeart/2016/7/layout/BasicLinearProcessNumbered"/>
    <dgm:cxn modelId="{D8E9E7CC-8AF6-8A4C-8E01-8B7B1D60950F}" type="presParOf" srcId="{3510F348-0A78-1B48-9097-040BEBD69C10}" destId="{F738438B-E455-DF4F-BFCE-ABD45337C500}" srcOrd="2" destOrd="0" presId="urn:microsoft.com/office/officeart/2016/7/layout/BasicLinearProcessNumbered"/>
    <dgm:cxn modelId="{901EEC1F-6D52-8B4A-84A4-945876F8DE2B}" type="presParOf" srcId="{F738438B-E455-DF4F-BFCE-ABD45337C500}" destId="{63157516-B42E-A941-9D20-2312B960E0E7}" srcOrd="0" destOrd="0" presId="urn:microsoft.com/office/officeart/2016/7/layout/BasicLinearProcessNumbered"/>
    <dgm:cxn modelId="{F859B778-AF71-4945-8D58-84578FA042F6}" type="presParOf" srcId="{F738438B-E455-DF4F-BFCE-ABD45337C500}" destId="{6279AB54-04DE-2346-B8E2-6194480DAF5C}" srcOrd="1" destOrd="0" presId="urn:microsoft.com/office/officeart/2016/7/layout/BasicLinearProcessNumbered"/>
    <dgm:cxn modelId="{43944C5C-C794-1F48-8173-5273C3E860FC}" type="presParOf" srcId="{F738438B-E455-DF4F-BFCE-ABD45337C500}" destId="{10E3AC9B-C5F4-F44F-A261-EEE470976D80}" srcOrd="2" destOrd="0" presId="urn:microsoft.com/office/officeart/2016/7/layout/BasicLinearProcessNumbered"/>
    <dgm:cxn modelId="{C7109877-0B27-D54F-9C55-B5C7465D202C}" type="presParOf" srcId="{F738438B-E455-DF4F-BFCE-ABD45337C500}" destId="{EC9DBB01-CD59-414E-9742-1AD230E0F4A2}" srcOrd="3" destOrd="0" presId="urn:microsoft.com/office/officeart/2016/7/layout/BasicLinearProcessNumbered"/>
    <dgm:cxn modelId="{3E7AB5C2-EC96-F74C-B2C4-53F0D2408471}" type="presParOf" srcId="{3510F348-0A78-1B48-9097-040BEBD69C10}" destId="{5919B2DD-3A2F-C844-A9EF-A51CFE0C4912}" srcOrd="3" destOrd="0" presId="urn:microsoft.com/office/officeart/2016/7/layout/BasicLinearProcessNumbered"/>
    <dgm:cxn modelId="{CB6A1BCA-C07F-394D-A5AD-D05BE0C94D07}" type="presParOf" srcId="{3510F348-0A78-1B48-9097-040BEBD69C10}" destId="{CCE6B815-A0A2-D64C-9755-D09184994AF0}" srcOrd="4" destOrd="0" presId="urn:microsoft.com/office/officeart/2016/7/layout/BasicLinearProcessNumbered"/>
    <dgm:cxn modelId="{FA63726A-FBC1-9445-8FEB-41362B7BD64D}" type="presParOf" srcId="{CCE6B815-A0A2-D64C-9755-D09184994AF0}" destId="{357C2530-A9D8-4C47-B761-0BCB6CAD570C}" srcOrd="0" destOrd="0" presId="urn:microsoft.com/office/officeart/2016/7/layout/BasicLinearProcessNumbered"/>
    <dgm:cxn modelId="{439D479A-0767-2541-8AC0-838FDFDD75CB}" type="presParOf" srcId="{CCE6B815-A0A2-D64C-9755-D09184994AF0}" destId="{7F869AD4-2EB2-AA49-AFAB-E77AEF3E7AE6}" srcOrd="1" destOrd="0" presId="urn:microsoft.com/office/officeart/2016/7/layout/BasicLinearProcessNumbered"/>
    <dgm:cxn modelId="{B6A0AB14-60CE-0047-BEC9-652E49C33D24}" type="presParOf" srcId="{CCE6B815-A0A2-D64C-9755-D09184994AF0}" destId="{655AA0A8-E3AA-6342-B5AA-B53E0B321C72}" srcOrd="2" destOrd="0" presId="urn:microsoft.com/office/officeart/2016/7/layout/BasicLinearProcessNumbered"/>
    <dgm:cxn modelId="{7D8C1B5E-BB2B-AB48-8D57-CB3492510D8B}" type="presParOf" srcId="{CCE6B815-A0A2-D64C-9755-D09184994AF0}" destId="{C7659AF2-0415-4C47-B035-E155B5FBDA01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72BA39-2FC8-443D-ABC5-920C27881D1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76AA339-A207-4E38-B54C-40EDBBB8933D}">
      <dgm:prSet/>
      <dgm:spPr/>
      <dgm:t>
        <a:bodyPr/>
        <a:lstStyle/>
        <a:p>
          <a:r>
            <a:rPr lang="en-US" dirty="0"/>
            <a:t>Provide safe water and sanitary facilities</a:t>
          </a:r>
        </a:p>
      </dgm:t>
    </dgm:pt>
    <dgm:pt modelId="{0F6CA4CE-2DD1-40AB-85D1-B5D1980337D3}" type="parTrans" cxnId="{AB7FDAF0-01DD-411B-BA48-2EF75B708927}">
      <dgm:prSet/>
      <dgm:spPr/>
      <dgm:t>
        <a:bodyPr/>
        <a:lstStyle/>
        <a:p>
          <a:endParaRPr lang="en-US"/>
        </a:p>
      </dgm:t>
    </dgm:pt>
    <dgm:pt modelId="{180BA3EA-448C-4F17-94D5-5E62EC5F18E8}" type="sibTrans" cxnId="{AB7FDAF0-01DD-411B-BA48-2EF75B708927}">
      <dgm:prSet/>
      <dgm:spPr/>
      <dgm:t>
        <a:bodyPr/>
        <a:lstStyle/>
        <a:p>
          <a:endParaRPr lang="en-US"/>
        </a:p>
      </dgm:t>
    </dgm:pt>
    <dgm:pt modelId="{C9D01DF1-0D46-43E9-AFC9-2EACB8540219}">
      <dgm:prSet/>
      <dgm:spPr/>
      <dgm:t>
        <a:bodyPr/>
        <a:lstStyle/>
        <a:p>
          <a:r>
            <a:rPr lang="en-US" dirty="0"/>
            <a:t>Water supply approval (well/public)</a:t>
          </a:r>
        </a:p>
      </dgm:t>
    </dgm:pt>
    <dgm:pt modelId="{DB9F3DB7-F72A-41A6-91D9-859D953F6C6E}" type="parTrans" cxnId="{0F469968-57A6-4380-9497-B51E18251C3D}">
      <dgm:prSet/>
      <dgm:spPr/>
      <dgm:t>
        <a:bodyPr/>
        <a:lstStyle/>
        <a:p>
          <a:endParaRPr lang="en-US"/>
        </a:p>
      </dgm:t>
    </dgm:pt>
    <dgm:pt modelId="{E52A9F0F-7A3E-4FBE-9CFA-2CB6FE5337E9}" type="sibTrans" cxnId="{0F469968-57A6-4380-9497-B51E18251C3D}">
      <dgm:prSet/>
      <dgm:spPr/>
      <dgm:t>
        <a:bodyPr/>
        <a:lstStyle/>
        <a:p>
          <a:endParaRPr lang="en-US"/>
        </a:p>
      </dgm:t>
    </dgm:pt>
    <dgm:pt modelId="{9064D223-8D0B-4003-AC68-00B479E753C5}">
      <dgm:prSet/>
      <dgm:spPr/>
      <dgm:t>
        <a:bodyPr/>
        <a:lstStyle/>
        <a:p>
          <a:r>
            <a:rPr lang="en-US" dirty="0"/>
            <a:t>Approved sewage disposal system</a:t>
          </a:r>
        </a:p>
      </dgm:t>
    </dgm:pt>
    <dgm:pt modelId="{46B63F5F-06CE-49E2-960A-5F0026A18505}" type="parTrans" cxnId="{CA29AF15-A13C-4525-A5B7-91BD9FC3DD27}">
      <dgm:prSet/>
      <dgm:spPr/>
      <dgm:t>
        <a:bodyPr/>
        <a:lstStyle/>
        <a:p>
          <a:endParaRPr lang="en-US"/>
        </a:p>
      </dgm:t>
    </dgm:pt>
    <dgm:pt modelId="{4A313DD7-3A6A-4F0D-85DC-9C2986195B0B}" type="sibTrans" cxnId="{CA29AF15-A13C-4525-A5B7-91BD9FC3DD27}">
      <dgm:prSet/>
      <dgm:spPr/>
      <dgm:t>
        <a:bodyPr/>
        <a:lstStyle/>
        <a:p>
          <a:endParaRPr lang="en-US"/>
        </a:p>
      </dgm:t>
    </dgm:pt>
    <dgm:pt modelId="{CA7CE296-0E3A-4A54-8F91-5F22FB235187}">
      <dgm:prSet/>
      <dgm:spPr/>
      <dgm:t>
        <a:bodyPr/>
        <a:lstStyle/>
        <a:p>
          <a:r>
            <a:rPr lang="en-US" dirty="0"/>
            <a:t>Waste management plan</a:t>
          </a:r>
        </a:p>
      </dgm:t>
    </dgm:pt>
    <dgm:pt modelId="{036E1FB9-6C8F-4516-B48F-BDAAC1B8692B}" type="parTrans" cxnId="{71915FDC-1D92-40F5-9861-163ED7C5357D}">
      <dgm:prSet/>
      <dgm:spPr/>
      <dgm:t>
        <a:bodyPr/>
        <a:lstStyle/>
        <a:p>
          <a:endParaRPr lang="en-US"/>
        </a:p>
      </dgm:t>
    </dgm:pt>
    <dgm:pt modelId="{3C5F3127-2908-4783-9533-7763A7597FF0}" type="sibTrans" cxnId="{71915FDC-1D92-40F5-9861-163ED7C5357D}">
      <dgm:prSet/>
      <dgm:spPr/>
      <dgm:t>
        <a:bodyPr/>
        <a:lstStyle/>
        <a:p>
          <a:endParaRPr lang="en-US"/>
        </a:p>
      </dgm:t>
    </dgm:pt>
    <dgm:pt modelId="{40567595-61D7-D248-B420-FFBA6BA83D49}" type="pres">
      <dgm:prSet presAssocID="{9372BA39-2FC8-443D-ABC5-920C27881D1D}" presName="linear" presStyleCnt="0">
        <dgm:presLayoutVars>
          <dgm:animLvl val="lvl"/>
          <dgm:resizeHandles val="exact"/>
        </dgm:presLayoutVars>
      </dgm:prSet>
      <dgm:spPr/>
    </dgm:pt>
    <dgm:pt modelId="{75F37E7F-2E61-B144-A175-3361594100FE}" type="pres">
      <dgm:prSet presAssocID="{976AA339-A207-4E38-B54C-40EDBBB8933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E1F9241-CF9C-3245-84EF-0DC1DB5A5ADD}" type="pres">
      <dgm:prSet presAssocID="{180BA3EA-448C-4F17-94D5-5E62EC5F18E8}" presName="spacer" presStyleCnt="0"/>
      <dgm:spPr/>
    </dgm:pt>
    <dgm:pt modelId="{A946B8A0-5674-9743-8EBF-68D57FF08E18}" type="pres">
      <dgm:prSet presAssocID="{C9D01DF1-0D46-43E9-AFC9-2EACB854021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A0142E8-192D-2F42-A632-5BBE9EE3780E}" type="pres">
      <dgm:prSet presAssocID="{E52A9F0F-7A3E-4FBE-9CFA-2CB6FE5337E9}" presName="spacer" presStyleCnt="0"/>
      <dgm:spPr/>
    </dgm:pt>
    <dgm:pt modelId="{D8192581-38E7-8144-B93B-B4C5E40DCF86}" type="pres">
      <dgm:prSet presAssocID="{9064D223-8D0B-4003-AC68-00B479E753C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4EEFDA9-FE3C-6543-858D-4F01CB587DE2}" type="pres">
      <dgm:prSet presAssocID="{4A313DD7-3A6A-4F0D-85DC-9C2986195B0B}" presName="spacer" presStyleCnt="0"/>
      <dgm:spPr/>
    </dgm:pt>
    <dgm:pt modelId="{9AB5B86D-3E5A-064B-9CF2-FA0FB2230211}" type="pres">
      <dgm:prSet presAssocID="{CA7CE296-0E3A-4A54-8F91-5F22FB23518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A29AF15-A13C-4525-A5B7-91BD9FC3DD27}" srcId="{9372BA39-2FC8-443D-ABC5-920C27881D1D}" destId="{9064D223-8D0B-4003-AC68-00B479E753C5}" srcOrd="2" destOrd="0" parTransId="{46B63F5F-06CE-49E2-960A-5F0026A18505}" sibTransId="{4A313DD7-3A6A-4F0D-85DC-9C2986195B0B}"/>
    <dgm:cxn modelId="{157D6B3B-505F-9A4E-B623-1FF702E880B8}" type="presOf" srcId="{976AA339-A207-4E38-B54C-40EDBBB8933D}" destId="{75F37E7F-2E61-B144-A175-3361594100FE}" srcOrd="0" destOrd="0" presId="urn:microsoft.com/office/officeart/2005/8/layout/vList2"/>
    <dgm:cxn modelId="{0F469968-57A6-4380-9497-B51E18251C3D}" srcId="{9372BA39-2FC8-443D-ABC5-920C27881D1D}" destId="{C9D01DF1-0D46-43E9-AFC9-2EACB8540219}" srcOrd="1" destOrd="0" parTransId="{DB9F3DB7-F72A-41A6-91D9-859D953F6C6E}" sibTransId="{E52A9F0F-7A3E-4FBE-9CFA-2CB6FE5337E9}"/>
    <dgm:cxn modelId="{0C69F67D-1735-0F4A-B51D-D6E5B41AC2F1}" type="presOf" srcId="{9372BA39-2FC8-443D-ABC5-920C27881D1D}" destId="{40567595-61D7-D248-B420-FFBA6BA83D49}" srcOrd="0" destOrd="0" presId="urn:microsoft.com/office/officeart/2005/8/layout/vList2"/>
    <dgm:cxn modelId="{A9F6379F-6749-7341-8B9C-D82D5C868BF2}" type="presOf" srcId="{C9D01DF1-0D46-43E9-AFC9-2EACB8540219}" destId="{A946B8A0-5674-9743-8EBF-68D57FF08E18}" srcOrd="0" destOrd="0" presId="urn:microsoft.com/office/officeart/2005/8/layout/vList2"/>
    <dgm:cxn modelId="{71915FDC-1D92-40F5-9861-163ED7C5357D}" srcId="{9372BA39-2FC8-443D-ABC5-920C27881D1D}" destId="{CA7CE296-0E3A-4A54-8F91-5F22FB235187}" srcOrd="3" destOrd="0" parTransId="{036E1FB9-6C8F-4516-B48F-BDAAC1B8692B}" sibTransId="{3C5F3127-2908-4783-9533-7763A7597FF0}"/>
    <dgm:cxn modelId="{497281E8-1B04-5547-8455-C8DFE05E5A6C}" type="presOf" srcId="{CA7CE296-0E3A-4A54-8F91-5F22FB235187}" destId="{9AB5B86D-3E5A-064B-9CF2-FA0FB2230211}" srcOrd="0" destOrd="0" presId="urn:microsoft.com/office/officeart/2005/8/layout/vList2"/>
    <dgm:cxn modelId="{AB7FDAF0-01DD-411B-BA48-2EF75B708927}" srcId="{9372BA39-2FC8-443D-ABC5-920C27881D1D}" destId="{976AA339-A207-4E38-B54C-40EDBBB8933D}" srcOrd="0" destOrd="0" parTransId="{0F6CA4CE-2DD1-40AB-85D1-B5D1980337D3}" sibTransId="{180BA3EA-448C-4F17-94D5-5E62EC5F18E8}"/>
    <dgm:cxn modelId="{1FDAC8FE-C191-0D4B-B2FE-5164F408B255}" type="presOf" srcId="{9064D223-8D0B-4003-AC68-00B479E753C5}" destId="{D8192581-38E7-8144-B93B-B4C5E40DCF86}" srcOrd="0" destOrd="0" presId="urn:microsoft.com/office/officeart/2005/8/layout/vList2"/>
    <dgm:cxn modelId="{2F395115-6AEC-CA4F-ACBF-4AAD19CA1C6A}" type="presParOf" srcId="{40567595-61D7-D248-B420-FFBA6BA83D49}" destId="{75F37E7F-2E61-B144-A175-3361594100FE}" srcOrd="0" destOrd="0" presId="urn:microsoft.com/office/officeart/2005/8/layout/vList2"/>
    <dgm:cxn modelId="{0A749982-26FD-4944-94C6-B44858851572}" type="presParOf" srcId="{40567595-61D7-D248-B420-FFBA6BA83D49}" destId="{7E1F9241-CF9C-3245-84EF-0DC1DB5A5ADD}" srcOrd="1" destOrd="0" presId="urn:microsoft.com/office/officeart/2005/8/layout/vList2"/>
    <dgm:cxn modelId="{F116370E-8927-C046-8BA5-027066AD87D9}" type="presParOf" srcId="{40567595-61D7-D248-B420-FFBA6BA83D49}" destId="{A946B8A0-5674-9743-8EBF-68D57FF08E18}" srcOrd="2" destOrd="0" presId="urn:microsoft.com/office/officeart/2005/8/layout/vList2"/>
    <dgm:cxn modelId="{BC872FBF-8A28-9B46-833A-EBA0F8D31584}" type="presParOf" srcId="{40567595-61D7-D248-B420-FFBA6BA83D49}" destId="{AA0142E8-192D-2F42-A632-5BBE9EE3780E}" srcOrd="3" destOrd="0" presId="urn:microsoft.com/office/officeart/2005/8/layout/vList2"/>
    <dgm:cxn modelId="{4AC8A8CE-8CD1-CF46-82C0-0B4B2095D8DC}" type="presParOf" srcId="{40567595-61D7-D248-B420-FFBA6BA83D49}" destId="{D8192581-38E7-8144-B93B-B4C5E40DCF86}" srcOrd="4" destOrd="0" presId="urn:microsoft.com/office/officeart/2005/8/layout/vList2"/>
    <dgm:cxn modelId="{C00F8D4F-7403-2E48-99AC-A5F28A3DA5FB}" type="presParOf" srcId="{40567595-61D7-D248-B420-FFBA6BA83D49}" destId="{84EEFDA9-FE3C-6543-858D-4F01CB587DE2}" srcOrd="5" destOrd="0" presId="urn:microsoft.com/office/officeart/2005/8/layout/vList2"/>
    <dgm:cxn modelId="{4AB7E65C-B470-A64D-8501-7A9ED23FC8EC}" type="presParOf" srcId="{40567595-61D7-D248-B420-FFBA6BA83D49}" destId="{9AB5B86D-3E5A-064B-9CF2-FA0FB223021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1701D3-0340-4788-9D2C-6E048FFCBB5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5AA45BD-3442-4A70-9C73-E4AB88A0C238}">
      <dgm:prSet/>
      <dgm:spPr/>
      <dgm:t>
        <a:bodyPr/>
        <a:lstStyle/>
        <a:p>
          <a:r>
            <a:rPr lang="en-US"/>
            <a:t>Work with the Virginia Department of Environmental Quality (DEQ) to obtain:</a:t>
          </a:r>
        </a:p>
      </dgm:t>
    </dgm:pt>
    <dgm:pt modelId="{49763E77-151C-4FB7-891A-33B103D91863}" type="parTrans" cxnId="{953F1235-4ECD-42BE-95B0-21F53495E76C}">
      <dgm:prSet/>
      <dgm:spPr/>
      <dgm:t>
        <a:bodyPr/>
        <a:lstStyle/>
        <a:p>
          <a:endParaRPr lang="en-US"/>
        </a:p>
      </dgm:t>
    </dgm:pt>
    <dgm:pt modelId="{A34800C2-8BA4-481B-AD41-D838F3089646}" type="sibTrans" cxnId="{953F1235-4ECD-42BE-95B0-21F53495E76C}">
      <dgm:prSet/>
      <dgm:spPr/>
      <dgm:t>
        <a:bodyPr/>
        <a:lstStyle/>
        <a:p>
          <a:endParaRPr lang="en-US"/>
        </a:p>
      </dgm:t>
    </dgm:pt>
    <dgm:pt modelId="{1956BF5F-4B96-46DC-91F4-95216CFAF604}">
      <dgm:prSet/>
      <dgm:spPr/>
      <dgm:t>
        <a:bodyPr/>
        <a:lstStyle/>
        <a:p>
          <a:r>
            <a:rPr lang="en-US" dirty="0"/>
            <a:t>Land disturbance permits</a:t>
          </a:r>
        </a:p>
      </dgm:t>
    </dgm:pt>
    <dgm:pt modelId="{3C606A90-3B97-4A29-B5AE-9891DCF5D3B1}" type="parTrans" cxnId="{377F070C-5FBC-4498-AA9C-6723FE3C7871}">
      <dgm:prSet/>
      <dgm:spPr/>
      <dgm:t>
        <a:bodyPr/>
        <a:lstStyle/>
        <a:p>
          <a:endParaRPr lang="en-US"/>
        </a:p>
      </dgm:t>
    </dgm:pt>
    <dgm:pt modelId="{4ECBEC81-165F-4E34-AB5A-0702B231D07E}" type="sibTrans" cxnId="{377F070C-5FBC-4498-AA9C-6723FE3C7871}">
      <dgm:prSet/>
      <dgm:spPr/>
      <dgm:t>
        <a:bodyPr/>
        <a:lstStyle/>
        <a:p>
          <a:endParaRPr lang="en-US"/>
        </a:p>
      </dgm:t>
    </dgm:pt>
    <dgm:pt modelId="{1D3D0B1E-D260-4893-A09C-136B7AACC218}">
      <dgm:prSet/>
      <dgm:spPr/>
      <dgm:t>
        <a:bodyPr/>
        <a:lstStyle/>
        <a:p>
          <a:r>
            <a:rPr lang="en-US" dirty="0"/>
            <a:t>Stormwater management approvals</a:t>
          </a:r>
        </a:p>
      </dgm:t>
    </dgm:pt>
    <dgm:pt modelId="{803CEAA3-963B-4D80-91CB-6125114C9850}" type="parTrans" cxnId="{9A0E097D-0C7D-4886-9103-41F4FD105917}">
      <dgm:prSet/>
      <dgm:spPr/>
      <dgm:t>
        <a:bodyPr/>
        <a:lstStyle/>
        <a:p>
          <a:endParaRPr lang="en-US"/>
        </a:p>
      </dgm:t>
    </dgm:pt>
    <dgm:pt modelId="{B5BF6D11-7F5B-44A7-B9A5-CE452BD630EF}" type="sibTrans" cxnId="{9A0E097D-0C7D-4886-9103-41F4FD105917}">
      <dgm:prSet/>
      <dgm:spPr/>
      <dgm:t>
        <a:bodyPr/>
        <a:lstStyle/>
        <a:p>
          <a:endParaRPr lang="en-US"/>
        </a:p>
      </dgm:t>
    </dgm:pt>
    <dgm:pt modelId="{57E066DF-28EE-431C-B158-0B5C56393215}">
      <dgm:prSet/>
      <dgm:spPr/>
      <dgm:t>
        <a:bodyPr/>
        <a:lstStyle/>
        <a:p>
          <a:r>
            <a:rPr lang="en-US"/>
            <a:t>Link: https://www.deq.virginia.gov</a:t>
          </a:r>
        </a:p>
      </dgm:t>
    </dgm:pt>
    <dgm:pt modelId="{509041D2-6134-4972-95DB-3E8446531155}" type="parTrans" cxnId="{02DF335A-1BCC-4DB1-8E8C-8B838B47E613}">
      <dgm:prSet/>
      <dgm:spPr/>
      <dgm:t>
        <a:bodyPr/>
        <a:lstStyle/>
        <a:p>
          <a:endParaRPr lang="en-US"/>
        </a:p>
      </dgm:t>
    </dgm:pt>
    <dgm:pt modelId="{A111FD18-E417-4CC6-83BC-ED3321458BEC}" type="sibTrans" cxnId="{02DF335A-1BCC-4DB1-8E8C-8B838B47E613}">
      <dgm:prSet/>
      <dgm:spPr/>
      <dgm:t>
        <a:bodyPr/>
        <a:lstStyle/>
        <a:p>
          <a:endParaRPr lang="en-US"/>
        </a:p>
      </dgm:t>
    </dgm:pt>
    <dgm:pt modelId="{04ABEFE3-52F7-4647-93BC-B88C709CCDB0}" type="pres">
      <dgm:prSet presAssocID="{0F1701D3-0340-4788-9D2C-6E048FFCBB58}" presName="vert0" presStyleCnt="0">
        <dgm:presLayoutVars>
          <dgm:dir/>
          <dgm:animOne val="branch"/>
          <dgm:animLvl val="lvl"/>
        </dgm:presLayoutVars>
      </dgm:prSet>
      <dgm:spPr/>
    </dgm:pt>
    <dgm:pt modelId="{0FE10942-7056-E243-A8F1-DCE7FF87FD6A}" type="pres">
      <dgm:prSet presAssocID="{75AA45BD-3442-4A70-9C73-E4AB88A0C238}" presName="thickLine" presStyleLbl="alignNode1" presStyleIdx="0" presStyleCnt="4"/>
      <dgm:spPr/>
    </dgm:pt>
    <dgm:pt modelId="{57F03125-DCDC-604D-A1DB-7365EC50E6E5}" type="pres">
      <dgm:prSet presAssocID="{75AA45BD-3442-4A70-9C73-E4AB88A0C238}" presName="horz1" presStyleCnt="0"/>
      <dgm:spPr/>
    </dgm:pt>
    <dgm:pt modelId="{5433063F-4197-3743-95B0-724A31410F22}" type="pres">
      <dgm:prSet presAssocID="{75AA45BD-3442-4A70-9C73-E4AB88A0C238}" presName="tx1" presStyleLbl="revTx" presStyleIdx="0" presStyleCnt="4"/>
      <dgm:spPr/>
    </dgm:pt>
    <dgm:pt modelId="{1C61CE0C-6A39-824C-BE69-0BF6CBADD1C5}" type="pres">
      <dgm:prSet presAssocID="{75AA45BD-3442-4A70-9C73-E4AB88A0C238}" presName="vert1" presStyleCnt="0"/>
      <dgm:spPr/>
    </dgm:pt>
    <dgm:pt modelId="{5F5776C6-1484-1643-8A16-453CD29B0AE6}" type="pres">
      <dgm:prSet presAssocID="{1956BF5F-4B96-46DC-91F4-95216CFAF604}" presName="thickLine" presStyleLbl="alignNode1" presStyleIdx="1" presStyleCnt="4"/>
      <dgm:spPr/>
    </dgm:pt>
    <dgm:pt modelId="{65CCCBF1-8CFC-234D-A53F-6FC51BEE93F8}" type="pres">
      <dgm:prSet presAssocID="{1956BF5F-4B96-46DC-91F4-95216CFAF604}" presName="horz1" presStyleCnt="0"/>
      <dgm:spPr/>
    </dgm:pt>
    <dgm:pt modelId="{C427DF96-9A7D-784D-8A35-A4A7A8F44F52}" type="pres">
      <dgm:prSet presAssocID="{1956BF5F-4B96-46DC-91F4-95216CFAF604}" presName="tx1" presStyleLbl="revTx" presStyleIdx="1" presStyleCnt="4"/>
      <dgm:spPr/>
    </dgm:pt>
    <dgm:pt modelId="{E0F7F9F8-BA14-3A49-BE01-CD0863732539}" type="pres">
      <dgm:prSet presAssocID="{1956BF5F-4B96-46DC-91F4-95216CFAF604}" presName="vert1" presStyleCnt="0"/>
      <dgm:spPr/>
    </dgm:pt>
    <dgm:pt modelId="{77CF4EBC-0624-0642-A3D5-9F4433DB0A23}" type="pres">
      <dgm:prSet presAssocID="{1D3D0B1E-D260-4893-A09C-136B7AACC218}" presName="thickLine" presStyleLbl="alignNode1" presStyleIdx="2" presStyleCnt="4"/>
      <dgm:spPr/>
    </dgm:pt>
    <dgm:pt modelId="{0B5E7F5B-0C1C-4741-87B1-E82EEAD08AAE}" type="pres">
      <dgm:prSet presAssocID="{1D3D0B1E-D260-4893-A09C-136B7AACC218}" presName="horz1" presStyleCnt="0"/>
      <dgm:spPr/>
    </dgm:pt>
    <dgm:pt modelId="{DC157BD3-36E3-F642-BEEB-BB3E762C1BD8}" type="pres">
      <dgm:prSet presAssocID="{1D3D0B1E-D260-4893-A09C-136B7AACC218}" presName="tx1" presStyleLbl="revTx" presStyleIdx="2" presStyleCnt="4"/>
      <dgm:spPr/>
    </dgm:pt>
    <dgm:pt modelId="{4A06B230-25CE-A44A-AE76-5083C6FB4BDB}" type="pres">
      <dgm:prSet presAssocID="{1D3D0B1E-D260-4893-A09C-136B7AACC218}" presName="vert1" presStyleCnt="0"/>
      <dgm:spPr/>
    </dgm:pt>
    <dgm:pt modelId="{D1D91653-737E-A645-A676-05A372E38DB8}" type="pres">
      <dgm:prSet presAssocID="{57E066DF-28EE-431C-B158-0B5C56393215}" presName="thickLine" presStyleLbl="alignNode1" presStyleIdx="3" presStyleCnt="4"/>
      <dgm:spPr/>
    </dgm:pt>
    <dgm:pt modelId="{2ADEA0ED-78B1-1C4C-9B0D-0BB692BF5B4F}" type="pres">
      <dgm:prSet presAssocID="{57E066DF-28EE-431C-B158-0B5C56393215}" presName="horz1" presStyleCnt="0"/>
      <dgm:spPr/>
    </dgm:pt>
    <dgm:pt modelId="{14DF4586-D2C3-8A4B-9945-B03C720E5E72}" type="pres">
      <dgm:prSet presAssocID="{57E066DF-28EE-431C-B158-0B5C56393215}" presName="tx1" presStyleLbl="revTx" presStyleIdx="3" presStyleCnt="4"/>
      <dgm:spPr/>
    </dgm:pt>
    <dgm:pt modelId="{7B92F3BE-3C21-E741-B361-3BAB27393A42}" type="pres">
      <dgm:prSet presAssocID="{57E066DF-28EE-431C-B158-0B5C56393215}" presName="vert1" presStyleCnt="0"/>
      <dgm:spPr/>
    </dgm:pt>
  </dgm:ptLst>
  <dgm:cxnLst>
    <dgm:cxn modelId="{377F070C-5FBC-4498-AA9C-6723FE3C7871}" srcId="{0F1701D3-0340-4788-9D2C-6E048FFCBB58}" destId="{1956BF5F-4B96-46DC-91F4-95216CFAF604}" srcOrd="1" destOrd="0" parTransId="{3C606A90-3B97-4A29-B5AE-9891DCF5D3B1}" sibTransId="{4ECBEC81-165F-4E34-AB5A-0702B231D07E}"/>
    <dgm:cxn modelId="{953F1235-4ECD-42BE-95B0-21F53495E76C}" srcId="{0F1701D3-0340-4788-9D2C-6E048FFCBB58}" destId="{75AA45BD-3442-4A70-9C73-E4AB88A0C238}" srcOrd="0" destOrd="0" parTransId="{49763E77-151C-4FB7-891A-33B103D91863}" sibTransId="{A34800C2-8BA4-481B-AD41-D838F3089646}"/>
    <dgm:cxn modelId="{816FEE50-7162-1040-B506-AEA9332E4BE3}" type="presOf" srcId="{57E066DF-28EE-431C-B158-0B5C56393215}" destId="{14DF4586-D2C3-8A4B-9945-B03C720E5E72}" srcOrd="0" destOrd="0" presId="urn:microsoft.com/office/officeart/2008/layout/LinedList"/>
    <dgm:cxn modelId="{02DF335A-1BCC-4DB1-8E8C-8B838B47E613}" srcId="{0F1701D3-0340-4788-9D2C-6E048FFCBB58}" destId="{57E066DF-28EE-431C-B158-0B5C56393215}" srcOrd="3" destOrd="0" parTransId="{509041D2-6134-4972-95DB-3E8446531155}" sibTransId="{A111FD18-E417-4CC6-83BC-ED3321458BEC}"/>
    <dgm:cxn modelId="{62DABC5B-DB56-DE4A-8BD4-BB26D129AAC2}" type="presOf" srcId="{1956BF5F-4B96-46DC-91F4-95216CFAF604}" destId="{C427DF96-9A7D-784D-8A35-A4A7A8F44F52}" srcOrd="0" destOrd="0" presId="urn:microsoft.com/office/officeart/2008/layout/LinedList"/>
    <dgm:cxn modelId="{9A0E097D-0C7D-4886-9103-41F4FD105917}" srcId="{0F1701D3-0340-4788-9D2C-6E048FFCBB58}" destId="{1D3D0B1E-D260-4893-A09C-136B7AACC218}" srcOrd="2" destOrd="0" parTransId="{803CEAA3-963B-4D80-91CB-6125114C9850}" sibTransId="{B5BF6D11-7F5B-44A7-B9A5-CE452BD630EF}"/>
    <dgm:cxn modelId="{05A9F3A4-64A6-1148-A15C-896778C0418D}" type="presOf" srcId="{75AA45BD-3442-4A70-9C73-E4AB88A0C238}" destId="{5433063F-4197-3743-95B0-724A31410F22}" srcOrd="0" destOrd="0" presId="urn:microsoft.com/office/officeart/2008/layout/LinedList"/>
    <dgm:cxn modelId="{475A4AB2-8E30-2D48-AFE8-5B1106F0D9DE}" type="presOf" srcId="{0F1701D3-0340-4788-9D2C-6E048FFCBB58}" destId="{04ABEFE3-52F7-4647-93BC-B88C709CCDB0}" srcOrd="0" destOrd="0" presId="urn:microsoft.com/office/officeart/2008/layout/LinedList"/>
    <dgm:cxn modelId="{9E2439B7-A066-3943-95CF-1DF8AC84EDC0}" type="presOf" srcId="{1D3D0B1E-D260-4893-A09C-136B7AACC218}" destId="{DC157BD3-36E3-F642-BEEB-BB3E762C1BD8}" srcOrd="0" destOrd="0" presId="urn:microsoft.com/office/officeart/2008/layout/LinedList"/>
    <dgm:cxn modelId="{412EA050-22BD-3446-BE58-8022A04BDE25}" type="presParOf" srcId="{04ABEFE3-52F7-4647-93BC-B88C709CCDB0}" destId="{0FE10942-7056-E243-A8F1-DCE7FF87FD6A}" srcOrd="0" destOrd="0" presId="urn:microsoft.com/office/officeart/2008/layout/LinedList"/>
    <dgm:cxn modelId="{9793CC70-60F6-A64F-9A7A-5B56F14B7968}" type="presParOf" srcId="{04ABEFE3-52F7-4647-93BC-B88C709CCDB0}" destId="{57F03125-DCDC-604D-A1DB-7365EC50E6E5}" srcOrd="1" destOrd="0" presId="urn:microsoft.com/office/officeart/2008/layout/LinedList"/>
    <dgm:cxn modelId="{D0E4A143-E4EA-B945-AC76-F0ED8661E859}" type="presParOf" srcId="{57F03125-DCDC-604D-A1DB-7365EC50E6E5}" destId="{5433063F-4197-3743-95B0-724A31410F22}" srcOrd="0" destOrd="0" presId="urn:microsoft.com/office/officeart/2008/layout/LinedList"/>
    <dgm:cxn modelId="{B6E538F2-3996-3E4B-B658-CF1D535B03B8}" type="presParOf" srcId="{57F03125-DCDC-604D-A1DB-7365EC50E6E5}" destId="{1C61CE0C-6A39-824C-BE69-0BF6CBADD1C5}" srcOrd="1" destOrd="0" presId="urn:microsoft.com/office/officeart/2008/layout/LinedList"/>
    <dgm:cxn modelId="{18C52921-C7D9-4846-A3C0-7CF945ECB187}" type="presParOf" srcId="{04ABEFE3-52F7-4647-93BC-B88C709CCDB0}" destId="{5F5776C6-1484-1643-8A16-453CD29B0AE6}" srcOrd="2" destOrd="0" presId="urn:microsoft.com/office/officeart/2008/layout/LinedList"/>
    <dgm:cxn modelId="{18DEEDA2-8B42-AD4F-AA45-809532616EF8}" type="presParOf" srcId="{04ABEFE3-52F7-4647-93BC-B88C709CCDB0}" destId="{65CCCBF1-8CFC-234D-A53F-6FC51BEE93F8}" srcOrd="3" destOrd="0" presId="urn:microsoft.com/office/officeart/2008/layout/LinedList"/>
    <dgm:cxn modelId="{3641BD49-EAC3-EC47-AD44-552709E1DA69}" type="presParOf" srcId="{65CCCBF1-8CFC-234D-A53F-6FC51BEE93F8}" destId="{C427DF96-9A7D-784D-8A35-A4A7A8F44F52}" srcOrd="0" destOrd="0" presId="urn:microsoft.com/office/officeart/2008/layout/LinedList"/>
    <dgm:cxn modelId="{6A34A53B-97A5-8D4B-B49C-2D1FA574B0D6}" type="presParOf" srcId="{65CCCBF1-8CFC-234D-A53F-6FC51BEE93F8}" destId="{E0F7F9F8-BA14-3A49-BE01-CD0863732539}" srcOrd="1" destOrd="0" presId="urn:microsoft.com/office/officeart/2008/layout/LinedList"/>
    <dgm:cxn modelId="{320B9D14-277E-C84D-94E8-58843A88E139}" type="presParOf" srcId="{04ABEFE3-52F7-4647-93BC-B88C709CCDB0}" destId="{77CF4EBC-0624-0642-A3D5-9F4433DB0A23}" srcOrd="4" destOrd="0" presId="urn:microsoft.com/office/officeart/2008/layout/LinedList"/>
    <dgm:cxn modelId="{C832BDED-ADFE-A646-A0AF-2A0193053A10}" type="presParOf" srcId="{04ABEFE3-52F7-4647-93BC-B88C709CCDB0}" destId="{0B5E7F5B-0C1C-4741-87B1-E82EEAD08AAE}" srcOrd="5" destOrd="0" presId="urn:microsoft.com/office/officeart/2008/layout/LinedList"/>
    <dgm:cxn modelId="{0CFC18CC-90A2-0A46-ABBE-5E8A260DE721}" type="presParOf" srcId="{0B5E7F5B-0C1C-4741-87B1-E82EEAD08AAE}" destId="{DC157BD3-36E3-F642-BEEB-BB3E762C1BD8}" srcOrd="0" destOrd="0" presId="urn:microsoft.com/office/officeart/2008/layout/LinedList"/>
    <dgm:cxn modelId="{9FDA10F4-7F07-7844-805D-CFF166CDD1D1}" type="presParOf" srcId="{0B5E7F5B-0C1C-4741-87B1-E82EEAD08AAE}" destId="{4A06B230-25CE-A44A-AE76-5083C6FB4BDB}" srcOrd="1" destOrd="0" presId="urn:microsoft.com/office/officeart/2008/layout/LinedList"/>
    <dgm:cxn modelId="{1346AC08-EE1F-3C42-A379-F46A6213E984}" type="presParOf" srcId="{04ABEFE3-52F7-4647-93BC-B88C709CCDB0}" destId="{D1D91653-737E-A645-A676-05A372E38DB8}" srcOrd="6" destOrd="0" presId="urn:microsoft.com/office/officeart/2008/layout/LinedList"/>
    <dgm:cxn modelId="{6AFD14B4-1992-E341-908C-0DF0B24B6EF4}" type="presParOf" srcId="{04ABEFE3-52F7-4647-93BC-B88C709CCDB0}" destId="{2ADEA0ED-78B1-1C4C-9B0D-0BB692BF5B4F}" srcOrd="7" destOrd="0" presId="urn:microsoft.com/office/officeart/2008/layout/LinedList"/>
    <dgm:cxn modelId="{DB66086C-886C-EF47-8283-687097244D82}" type="presParOf" srcId="{2ADEA0ED-78B1-1C4C-9B0D-0BB692BF5B4F}" destId="{14DF4586-D2C3-8A4B-9945-B03C720E5E72}" srcOrd="0" destOrd="0" presId="urn:microsoft.com/office/officeart/2008/layout/LinedList"/>
    <dgm:cxn modelId="{CB378D4B-E83E-C140-869C-81DD450BCC5F}" type="presParOf" srcId="{2ADEA0ED-78B1-1C4C-9B0D-0BB692BF5B4F}" destId="{7B92F3BE-3C21-E741-B361-3BAB27393A4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5B40E5-7FD0-464C-BB6C-98552DE369F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118B43B-588B-411B-9305-DD1D808D0EC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1. Zoning Compliance – 1–2 months</a:t>
          </a:r>
        </a:p>
      </dgm:t>
    </dgm:pt>
    <dgm:pt modelId="{0EE4B8B3-9A39-4F2C-8030-D7E9CF06D8F2}" type="parTrans" cxnId="{4809C58D-0466-4049-B7D7-CAA2F6E671E8}">
      <dgm:prSet/>
      <dgm:spPr/>
      <dgm:t>
        <a:bodyPr/>
        <a:lstStyle/>
        <a:p>
          <a:endParaRPr lang="en-US"/>
        </a:p>
      </dgm:t>
    </dgm:pt>
    <dgm:pt modelId="{BD19C74E-9B9C-429C-8A4F-68A167F02986}" type="sibTrans" cxnId="{4809C58D-0466-4049-B7D7-CAA2F6E671E8}">
      <dgm:prSet/>
      <dgm:spPr/>
      <dgm:t>
        <a:bodyPr/>
        <a:lstStyle/>
        <a:p>
          <a:endParaRPr lang="en-US"/>
        </a:p>
      </dgm:t>
    </dgm:pt>
    <dgm:pt modelId="{70A9B792-1F7F-45A1-A28A-BBAFF2E97AB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2. Site Plan Approval – 2–4 months</a:t>
          </a:r>
        </a:p>
      </dgm:t>
    </dgm:pt>
    <dgm:pt modelId="{389E2631-E2FC-4548-8E51-3FB2EB240EAD}" type="parTrans" cxnId="{ADC3ACFD-E882-45EB-A20E-0BB370A5990D}">
      <dgm:prSet/>
      <dgm:spPr/>
      <dgm:t>
        <a:bodyPr/>
        <a:lstStyle/>
        <a:p>
          <a:endParaRPr lang="en-US"/>
        </a:p>
      </dgm:t>
    </dgm:pt>
    <dgm:pt modelId="{B03E96B5-303E-4DC3-971D-D416C6D61911}" type="sibTrans" cxnId="{ADC3ACFD-E882-45EB-A20E-0BB370A5990D}">
      <dgm:prSet/>
      <dgm:spPr/>
      <dgm:t>
        <a:bodyPr/>
        <a:lstStyle/>
        <a:p>
          <a:endParaRPr lang="en-US"/>
        </a:p>
      </dgm:t>
    </dgm:pt>
    <dgm:pt modelId="{5543016D-117B-483E-897D-A4D20E6D487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3. VDH Permit – 1–3 months</a:t>
          </a:r>
        </a:p>
      </dgm:t>
    </dgm:pt>
    <dgm:pt modelId="{596C20FE-6023-4C57-A750-E10AFDD26A77}" type="parTrans" cxnId="{35308128-D99C-4A90-AF15-27150E713FAA}">
      <dgm:prSet/>
      <dgm:spPr/>
      <dgm:t>
        <a:bodyPr/>
        <a:lstStyle/>
        <a:p>
          <a:endParaRPr lang="en-US"/>
        </a:p>
      </dgm:t>
    </dgm:pt>
    <dgm:pt modelId="{DA376FAD-8AB7-4FEF-8B66-BFCABCB4C444}" type="sibTrans" cxnId="{35308128-D99C-4A90-AF15-27150E713FAA}">
      <dgm:prSet/>
      <dgm:spPr/>
      <dgm:t>
        <a:bodyPr/>
        <a:lstStyle/>
        <a:p>
          <a:endParaRPr lang="en-US"/>
        </a:p>
      </dgm:t>
    </dgm:pt>
    <dgm:pt modelId="{1877F50A-3A3F-4F2A-8004-F0187552E30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4. Environmental Approvals – 2–6 months</a:t>
          </a:r>
        </a:p>
      </dgm:t>
    </dgm:pt>
    <dgm:pt modelId="{226C12E7-C4A9-4B80-82A8-BE33BE031FA3}" type="parTrans" cxnId="{D3CD6D97-4265-4739-88C7-E7D48FF77BB8}">
      <dgm:prSet/>
      <dgm:spPr/>
      <dgm:t>
        <a:bodyPr/>
        <a:lstStyle/>
        <a:p>
          <a:endParaRPr lang="en-US"/>
        </a:p>
      </dgm:t>
    </dgm:pt>
    <dgm:pt modelId="{23238DF8-EEEC-4582-86E8-0C5AE9DF75BB}" type="sibTrans" cxnId="{D3CD6D97-4265-4739-88C7-E7D48FF77BB8}">
      <dgm:prSet/>
      <dgm:spPr/>
      <dgm:t>
        <a:bodyPr/>
        <a:lstStyle/>
        <a:p>
          <a:endParaRPr lang="en-US"/>
        </a:p>
      </dgm:t>
    </dgm:pt>
    <dgm:pt modelId="{FCBD6077-56EF-4A2C-9B46-8C1455A911D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5. Building Permits – 1–3 months</a:t>
          </a:r>
        </a:p>
      </dgm:t>
    </dgm:pt>
    <dgm:pt modelId="{86708A0F-D0EE-4AA4-8007-440C309E891B}" type="parTrans" cxnId="{9BD7D39F-0BB5-4EA3-B93E-2B5E40DDF8BA}">
      <dgm:prSet/>
      <dgm:spPr/>
      <dgm:t>
        <a:bodyPr/>
        <a:lstStyle/>
        <a:p>
          <a:endParaRPr lang="en-US"/>
        </a:p>
      </dgm:t>
    </dgm:pt>
    <dgm:pt modelId="{5DBFAE9A-54CA-45BF-8B06-9084233FF33F}" type="sibTrans" cxnId="{9BD7D39F-0BB5-4EA3-B93E-2B5E40DDF8BA}">
      <dgm:prSet/>
      <dgm:spPr/>
      <dgm:t>
        <a:bodyPr/>
        <a:lstStyle/>
        <a:p>
          <a:endParaRPr lang="en-US"/>
        </a:p>
      </dgm:t>
    </dgm:pt>
    <dgm:pt modelId="{67B5773F-70F9-4EDA-83EF-352DF8F02B6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6. Business Licensing – 1–2 months</a:t>
          </a:r>
        </a:p>
      </dgm:t>
    </dgm:pt>
    <dgm:pt modelId="{26CFDFFC-347D-442D-920B-CEBB7AE0ACCA}" type="parTrans" cxnId="{02FFA5A6-9E1D-4CB0-8CDF-E51D1B352A2D}">
      <dgm:prSet/>
      <dgm:spPr/>
      <dgm:t>
        <a:bodyPr/>
        <a:lstStyle/>
        <a:p>
          <a:endParaRPr lang="en-US"/>
        </a:p>
      </dgm:t>
    </dgm:pt>
    <dgm:pt modelId="{F91E333F-6E35-4B00-A18C-2BD72A2342B9}" type="sibTrans" cxnId="{02FFA5A6-9E1D-4CB0-8CDF-E51D1B352A2D}">
      <dgm:prSet/>
      <dgm:spPr/>
      <dgm:t>
        <a:bodyPr/>
        <a:lstStyle/>
        <a:p>
          <a:endParaRPr lang="en-US"/>
        </a:p>
      </dgm:t>
    </dgm:pt>
    <dgm:pt modelId="{88D0DA22-2958-C54F-8070-2E6EB6A4A3D5}" type="pres">
      <dgm:prSet presAssocID="{AA5B40E5-7FD0-464C-BB6C-98552DE369F6}" presName="Name0" presStyleCnt="0">
        <dgm:presLayoutVars>
          <dgm:dir/>
          <dgm:resizeHandles val="exact"/>
        </dgm:presLayoutVars>
      </dgm:prSet>
      <dgm:spPr/>
    </dgm:pt>
    <dgm:pt modelId="{24DF21B7-BCD9-9D4C-B621-BFF8E38B7850}" type="pres">
      <dgm:prSet presAssocID="{B118B43B-588B-411B-9305-DD1D808D0EC3}" presName="node" presStyleLbl="node1" presStyleIdx="0" presStyleCnt="6">
        <dgm:presLayoutVars>
          <dgm:bulletEnabled val="1"/>
        </dgm:presLayoutVars>
      </dgm:prSet>
      <dgm:spPr/>
    </dgm:pt>
    <dgm:pt modelId="{B224D8DC-06F8-F648-9E1D-33FEBA59823F}" type="pres">
      <dgm:prSet presAssocID="{BD19C74E-9B9C-429C-8A4F-68A167F02986}" presName="sibTrans" presStyleLbl="sibTrans1D1" presStyleIdx="0" presStyleCnt="5"/>
      <dgm:spPr/>
    </dgm:pt>
    <dgm:pt modelId="{063F94F1-8133-CF4D-A447-96965B483CEC}" type="pres">
      <dgm:prSet presAssocID="{BD19C74E-9B9C-429C-8A4F-68A167F02986}" presName="connectorText" presStyleLbl="sibTrans1D1" presStyleIdx="0" presStyleCnt="5"/>
      <dgm:spPr/>
    </dgm:pt>
    <dgm:pt modelId="{09230E97-DB40-E047-B20C-557EC9D0BB45}" type="pres">
      <dgm:prSet presAssocID="{70A9B792-1F7F-45A1-A28A-BBAFF2E97AB7}" presName="node" presStyleLbl="node1" presStyleIdx="1" presStyleCnt="6">
        <dgm:presLayoutVars>
          <dgm:bulletEnabled val="1"/>
        </dgm:presLayoutVars>
      </dgm:prSet>
      <dgm:spPr/>
    </dgm:pt>
    <dgm:pt modelId="{0FF6F46C-A62E-EE42-A530-33A25AFA5362}" type="pres">
      <dgm:prSet presAssocID="{B03E96B5-303E-4DC3-971D-D416C6D61911}" presName="sibTrans" presStyleLbl="sibTrans1D1" presStyleIdx="1" presStyleCnt="5"/>
      <dgm:spPr/>
    </dgm:pt>
    <dgm:pt modelId="{84098F62-BE83-1A40-B50E-F05114BD3C72}" type="pres">
      <dgm:prSet presAssocID="{B03E96B5-303E-4DC3-971D-D416C6D61911}" presName="connectorText" presStyleLbl="sibTrans1D1" presStyleIdx="1" presStyleCnt="5"/>
      <dgm:spPr/>
    </dgm:pt>
    <dgm:pt modelId="{7C745406-A0DC-9E4B-99A2-6A8A30412FBA}" type="pres">
      <dgm:prSet presAssocID="{5543016D-117B-483E-897D-A4D20E6D4874}" presName="node" presStyleLbl="node1" presStyleIdx="2" presStyleCnt="6">
        <dgm:presLayoutVars>
          <dgm:bulletEnabled val="1"/>
        </dgm:presLayoutVars>
      </dgm:prSet>
      <dgm:spPr/>
    </dgm:pt>
    <dgm:pt modelId="{7FCFE9C9-8FC3-D94D-8B57-F94D80229E2F}" type="pres">
      <dgm:prSet presAssocID="{DA376FAD-8AB7-4FEF-8B66-BFCABCB4C444}" presName="sibTrans" presStyleLbl="sibTrans1D1" presStyleIdx="2" presStyleCnt="5"/>
      <dgm:spPr/>
    </dgm:pt>
    <dgm:pt modelId="{D70BF8CE-AA89-B749-A051-924BF5FE7438}" type="pres">
      <dgm:prSet presAssocID="{DA376FAD-8AB7-4FEF-8B66-BFCABCB4C444}" presName="connectorText" presStyleLbl="sibTrans1D1" presStyleIdx="2" presStyleCnt="5"/>
      <dgm:spPr/>
    </dgm:pt>
    <dgm:pt modelId="{34B4208E-0909-014F-B509-A2B89372CF28}" type="pres">
      <dgm:prSet presAssocID="{1877F50A-3A3F-4F2A-8004-F0187552E30B}" presName="node" presStyleLbl="node1" presStyleIdx="3" presStyleCnt="6">
        <dgm:presLayoutVars>
          <dgm:bulletEnabled val="1"/>
        </dgm:presLayoutVars>
      </dgm:prSet>
      <dgm:spPr/>
    </dgm:pt>
    <dgm:pt modelId="{7DA9CA71-F181-F043-B069-F83F6BA27E5D}" type="pres">
      <dgm:prSet presAssocID="{23238DF8-EEEC-4582-86E8-0C5AE9DF75BB}" presName="sibTrans" presStyleLbl="sibTrans1D1" presStyleIdx="3" presStyleCnt="5"/>
      <dgm:spPr/>
    </dgm:pt>
    <dgm:pt modelId="{4A27AF8C-A93C-754A-98D0-18528E476D98}" type="pres">
      <dgm:prSet presAssocID="{23238DF8-EEEC-4582-86E8-0C5AE9DF75BB}" presName="connectorText" presStyleLbl="sibTrans1D1" presStyleIdx="3" presStyleCnt="5"/>
      <dgm:spPr/>
    </dgm:pt>
    <dgm:pt modelId="{092E6827-C1DE-C144-8D5C-9076E62D620D}" type="pres">
      <dgm:prSet presAssocID="{FCBD6077-56EF-4A2C-9B46-8C1455A911D9}" presName="node" presStyleLbl="node1" presStyleIdx="4" presStyleCnt="6">
        <dgm:presLayoutVars>
          <dgm:bulletEnabled val="1"/>
        </dgm:presLayoutVars>
      </dgm:prSet>
      <dgm:spPr/>
    </dgm:pt>
    <dgm:pt modelId="{B87DA04B-A13D-E442-8FC1-80BB7A7F258D}" type="pres">
      <dgm:prSet presAssocID="{5DBFAE9A-54CA-45BF-8B06-9084233FF33F}" presName="sibTrans" presStyleLbl="sibTrans1D1" presStyleIdx="4" presStyleCnt="5"/>
      <dgm:spPr/>
    </dgm:pt>
    <dgm:pt modelId="{6BC9ACFB-B0F4-704B-B0E5-D8F73CA1E82B}" type="pres">
      <dgm:prSet presAssocID="{5DBFAE9A-54CA-45BF-8B06-9084233FF33F}" presName="connectorText" presStyleLbl="sibTrans1D1" presStyleIdx="4" presStyleCnt="5"/>
      <dgm:spPr/>
    </dgm:pt>
    <dgm:pt modelId="{5827F85F-720B-5C4E-86BD-594C845E9F2D}" type="pres">
      <dgm:prSet presAssocID="{67B5773F-70F9-4EDA-83EF-352DF8F02B6C}" presName="node" presStyleLbl="node1" presStyleIdx="5" presStyleCnt="6">
        <dgm:presLayoutVars>
          <dgm:bulletEnabled val="1"/>
        </dgm:presLayoutVars>
      </dgm:prSet>
      <dgm:spPr/>
    </dgm:pt>
  </dgm:ptLst>
  <dgm:cxnLst>
    <dgm:cxn modelId="{AFE24204-4185-6947-BF45-EAD871C942AF}" type="presOf" srcId="{70A9B792-1F7F-45A1-A28A-BBAFF2E97AB7}" destId="{09230E97-DB40-E047-B20C-557EC9D0BB45}" srcOrd="0" destOrd="0" presId="urn:microsoft.com/office/officeart/2016/7/layout/RepeatingBendingProcessNew"/>
    <dgm:cxn modelId="{07DFC210-1688-DA44-B9BE-A7B43574F828}" type="presOf" srcId="{B03E96B5-303E-4DC3-971D-D416C6D61911}" destId="{84098F62-BE83-1A40-B50E-F05114BD3C72}" srcOrd="1" destOrd="0" presId="urn:microsoft.com/office/officeart/2016/7/layout/RepeatingBendingProcessNew"/>
    <dgm:cxn modelId="{888A8F26-669D-E245-8735-8FEF5CE8E469}" type="presOf" srcId="{DA376FAD-8AB7-4FEF-8B66-BFCABCB4C444}" destId="{7FCFE9C9-8FC3-D94D-8B57-F94D80229E2F}" srcOrd="0" destOrd="0" presId="urn:microsoft.com/office/officeart/2016/7/layout/RepeatingBendingProcessNew"/>
    <dgm:cxn modelId="{35308128-D99C-4A90-AF15-27150E713FAA}" srcId="{AA5B40E5-7FD0-464C-BB6C-98552DE369F6}" destId="{5543016D-117B-483E-897D-A4D20E6D4874}" srcOrd="2" destOrd="0" parTransId="{596C20FE-6023-4C57-A750-E10AFDD26A77}" sibTransId="{DA376FAD-8AB7-4FEF-8B66-BFCABCB4C444}"/>
    <dgm:cxn modelId="{0FFBEE28-158C-F045-880D-39D327B439F3}" type="presOf" srcId="{AA5B40E5-7FD0-464C-BB6C-98552DE369F6}" destId="{88D0DA22-2958-C54F-8070-2E6EB6A4A3D5}" srcOrd="0" destOrd="0" presId="urn:microsoft.com/office/officeart/2016/7/layout/RepeatingBendingProcessNew"/>
    <dgm:cxn modelId="{8E0EEB36-B409-944F-859B-6805D740B6BB}" type="presOf" srcId="{23238DF8-EEEC-4582-86E8-0C5AE9DF75BB}" destId="{7DA9CA71-F181-F043-B069-F83F6BA27E5D}" srcOrd="0" destOrd="0" presId="urn:microsoft.com/office/officeart/2016/7/layout/RepeatingBendingProcessNew"/>
    <dgm:cxn modelId="{919B535C-B8A0-6345-9F69-041911592142}" type="presOf" srcId="{BD19C74E-9B9C-429C-8A4F-68A167F02986}" destId="{063F94F1-8133-CF4D-A447-96965B483CEC}" srcOrd="1" destOrd="0" presId="urn:microsoft.com/office/officeart/2016/7/layout/RepeatingBendingProcessNew"/>
    <dgm:cxn modelId="{88DA2584-D45B-E747-8F9E-01FBA8DC18C6}" type="presOf" srcId="{23238DF8-EEEC-4582-86E8-0C5AE9DF75BB}" destId="{4A27AF8C-A93C-754A-98D0-18528E476D98}" srcOrd="1" destOrd="0" presId="urn:microsoft.com/office/officeart/2016/7/layout/RepeatingBendingProcessNew"/>
    <dgm:cxn modelId="{51600588-4477-C843-AC05-EA41C35937E8}" type="presOf" srcId="{B118B43B-588B-411B-9305-DD1D808D0EC3}" destId="{24DF21B7-BCD9-9D4C-B621-BFF8E38B7850}" srcOrd="0" destOrd="0" presId="urn:microsoft.com/office/officeart/2016/7/layout/RepeatingBendingProcessNew"/>
    <dgm:cxn modelId="{4809C58D-0466-4049-B7D7-CAA2F6E671E8}" srcId="{AA5B40E5-7FD0-464C-BB6C-98552DE369F6}" destId="{B118B43B-588B-411B-9305-DD1D808D0EC3}" srcOrd="0" destOrd="0" parTransId="{0EE4B8B3-9A39-4F2C-8030-D7E9CF06D8F2}" sibTransId="{BD19C74E-9B9C-429C-8A4F-68A167F02986}"/>
    <dgm:cxn modelId="{D3CD6D97-4265-4739-88C7-E7D48FF77BB8}" srcId="{AA5B40E5-7FD0-464C-BB6C-98552DE369F6}" destId="{1877F50A-3A3F-4F2A-8004-F0187552E30B}" srcOrd="3" destOrd="0" parTransId="{226C12E7-C4A9-4B80-82A8-BE33BE031FA3}" sibTransId="{23238DF8-EEEC-4582-86E8-0C5AE9DF75BB}"/>
    <dgm:cxn modelId="{69ED529F-89FB-BA44-94FF-E171AB12BA18}" type="presOf" srcId="{5DBFAE9A-54CA-45BF-8B06-9084233FF33F}" destId="{B87DA04B-A13D-E442-8FC1-80BB7A7F258D}" srcOrd="0" destOrd="0" presId="urn:microsoft.com/office/officeart/2016/7/layout/RepeatingBendingProcessNew"/>
    <dgm:cxn modelId="{9BD7D39F-0BB5-4EA3-B93E-2B5E40DDF8BA}" srcId="{AA5B40E5-7FD0-464C-BB6C-98552DE369F6}" destId="{FCBD6077-56EF-4A2C-9B46-8C1455A911D9}" srcOrd="4" destOrd="0" parTransId="{86708A0F-D0EE-4AA4-8007-440C309E891B}" sibTransId="{5DBFAE9A-54CA-45BF-8B06-9084233FF33F}"/>
    <dgm:cxn modelId="{02FFA5A6-9E1D-4CB0-8CDF-E51D1B352A2D}" srcId="{AA5B40E5-7FD0-464C-BB6C-98552DE369F6}" destId="{67B5773F-70F9-4EDA-83EF-352DF8F02B6C}" srcOrd="5" destOrd="0" parTransId="{26CFDFFC-347D-442D-920B-CEBB7AE0ACCA}" sibTransId="{F91E333F-6E35-4B00-A18C-2BD72A2342B9}"/>
    <dgm:cxn modelId="{AD97FEAE-06A8-1245-87B2-D05F4696B1C4}" type="presOf" srcId="{1877F50A-3A3F-4F2A-8004-F0187552E30B}" destId="{34B4208E-0909-014F-B509-A2B89372CF28}" srcOrd="0" destOrd="0" presId="urn:microsoft.com/office/officeart/2016/7/layout/RepeatingBendingProcessNew"/>
    <dgm:cxn modelId="{8C907BB1-4816-0B48-BB5A-F622F45735E8}" type="presOf" srcId="{FCBD6077-56EF-4A2C-9B46-8C1455A911D9}" destId="{092E6827-C1DE-C144-8D5C-9076E62D620D}" srcOrd="0" destOrd="0" presId="urn:microsoft.com/office/officeart/2016/7/layout/RepeatingBendingProcessNew"/>
    <dgm:cxn modelId="{020024B2-D6E7-1C48-9627-803398CEBBBB}" type="presOf" srcId="{DA376FAD-8AB7-4FEF-8B66-BFCABCB4C444}" destId="{D70BF8CE-AA89-B749-A051-924BF5FE7438}" srcOrd="1" destOrd="0" presId="urn:microsoft.com/office/officeart/2016/7/layout/RepeatingBendingProcessNew"/>
    <dgm:cxn modelId="{B6F57DC3-F320-E441-B37E-3C277E98DB46}" type="presOf" srcId="{5543016D-117B-483E-897D-A4D20E6D4874}" destId="{7C745406-A0DC-9E4B-99A2-6A8A30412FBA}" srcOrd="0" destOrd="0" presId="urn:microsoft.com/office/officeart/2016/7/layout/RepeatingBendingProcessNew"/>
    <dgm:cxn modelId="{F789EFD1-1227-2E4F-9161-D60C5C2C79EB}" type="presOf" srcId="{5DBFAE9A-54CA-45BF-8B06-9084233FF33F}" destId="{6BC9ACFB-B0F4-704B-B0E5-D8F73CA1E82B}" srcOrd="1" destOrd="0" presId="urn:microsoft.com/office/officeart/2016/7/layout/RepeatingBendingProcessNew"/>
    <dgm:cxn modelId="{773B1AD7-1824-9D41-A598-D388B73773D3}" type="presOf" srcId="{BD19C74E-9B9C-429C-8A4F-68A167F02986}" destId="{B224D8DC-06F8-F648-9E1D-33FEBA59823F}" srcOrd="0" destOrd="0" presId="urn:microsoft.com/office/officeart/2016/7/layout/RepeatingBendingProcessNew"/>
    <dgm:cxn modelId="{E8632BE5-4AF8-EE47-8F5E-BE1398A1C728}" type="presOf" srcId="{B03E96B5-303E-4DC3-971D-D416C6D61911}" destId="{0FF6F46C-A62E-EE42-A530-33A25AFA5362}" srcOrd="0" destOrd="0" presId="urn:microsoft.com/office/officeart/2016/7/layout/RepeatingBendingProcessNew"/>
    <dgm:cxn modelId="{32F573EE-20BF-AA4A-96F4-35BA08CFFD21}" type="presOf" srcId="{67B5773F-70F9-4EDA-83EF-352DF8F02B6C}" destId="{5827F85F-720B-5C4E-86BD-594C845E9F2D}" srcOrd="0" destOrd="0" presId="urn:microsoft.com/office/officeart/2016/7/layout/RepeatingBendingProcessNew"/>
    <dgm:cxn modelId="{ADC3ACFD-E882-45EB-A20E-0BB370A5990D}" srcId="{AA5B40E5-7FD0-464C-BB6C-98552DE369F6}" destId="{70A9B792-1F7F-45A1-A28A-BBAFF2E97AB7}" srcOrd="1" destOrd="0" parTransId="{389E2631-E2FC-4548-8E51-3FB2EB240EAD}" sibTransId="{B03E96B5-303E-4DC3-971D-D416C6D61911}"/>
    <dgm:cxn modelId="{3A16B3EC-DD4A-344F-B8DC-11186364BD97}" type="presParOf" srcId="{88D0DA22-2958-C54F-8070-2E6EB6A4A3D5}" destId="{24DF21B7-BCD9-9D4C-B621-BFF8E38B7850}" srcOrd="0" destOrd="0" presId="urn:microsoft.com/office/officeart/2016/7/layout/RepeatingBendingProcessNew"/>
    <dgm:cxn modelId="{C80DA30E-2930-6F48-8608-1F48623E0EE5}" type="presParOf" srcId="{88D0DA22-2958-C54F-8070-2E6EB6A4A3D5}" destId="{B224D8DC-06F8-F648-9E1D-33FEBA59823F}" srcOrd="1" destOrd="0" presId="urn:microsoft.com/office/officeart/2016/7/layout/RepeatingBendingProcessNew"/>
    <dgm:cxn modelId="{BB4A38E2-FB82-8E4D-9F3D-ABE379BD0C67}" type="presParOf" srcId="{B224D8DC-06F8-F648-9E1D-33FEBA59823F}" destId="{063F94F1-8133-CF4D-A447-96965B483CEC}" srcOrd="0" destOrd="0" presId="urn:microsoft.com/office/officeart/2016/7/layout/RepeatingBendingProcessNew"/>
    <dgm:cxn modelId="{5C902522-98A3-D541-9C15-0A6C92B2B0F5}" type="presParOf" srcId="{88D0DA22-2958-C54F-8070-2E6EB6A4A3D5}" destId="{09230E97-DB40-E047-B20C-557EC9D0BB45}" srcOrd="2" destOrd="0" presId="urn:microsoft.com/office/officeart/2016/7/layout/RepeatingBendingProcessNew"/>
    <dgm:cxn modelId="{475D125D-4E05-3F4F-8E22-F9F7534F746A}" type="presParOf" srcId="{88D0DA22-2958-C54F-8070-2E6EB6A4A3D5}" destId="{0FF6F46C-A62E-EE42-A530-33A25AFA5362}" srcOrd="3" destOrd="0" presId="urn:microsoft.com/office/officeart/2016/7/layout/RepeatingBendingProcessNew"/>
    <dgm:cxn modelId="{58C99920-3945-BB43-ABA6-167279932BE9}" type="presParOf" srcId="{0FF6F46C-A62E-EE42-A530-33A25AFA5362}" destId="{84098F62-BE83-1A40-B50E-F05114BD3C72}" srcOrd="0" destOrd="0" presId="urn:microsoft.com/office/officeart/2016/7/layout/RepeatingBendingProcessNew"/>
    <dgm:cxn modelId="{B7BAC984-2C7E-8F4E-88B2-02DFD374464A}" type="presParOf" srcId="{88D0DA22-2958-C54F-8070-2E6EB6A4A3D5}" destId="{7C745406-A0DC-9E4B-99A2-6A8A30412FBA}" srcOrd="4" destOrd="0" presId="urn:microsoft.com/office/officeart/2016/7/layout/RepeatingBendingProcessNew"/>
    <dgm:cxn modelId="{3B87895D-7BC3-3C4A-BB2B-44E36F22E0CF}" type="presParOf" srcId="{88D0DA22-2958-C54F-8070-2E6EB6A4A3D5}" destId="{7FCFE9C9-8FC3-D94D-8B57-F94D80229E2F}" srcOrd="5" destOrd="0" presId="urn:microsoft.com/office/officeart/2016/7/layout/RepeatingBendingProcessNew"/>
    <dgm:cxn modelId="{A640BDF3-0882-0645-B603-8B2E5E1C2EBC}" type="presParOf" srcId="{7FCFE9C9-8FC3-D94D-8B57-F94D80229E2F}" destId="{D70BF8CE-AA89-B749-A051-924BF5FE7438}" srcOrd="0" destOrd="0" presId="urn:microsoft.com/office/officeart/2016/7/layout/RepeatingBendingProcessNew"/>
    <dgm:cxn modelId="{DCBAE10F-AC78-7349-885F-B4FE394D2254}" type="presParOf" srcId="{88D0DA22-2958-C54F-8070-2E6EB6A4A3D5}" destId="{34B4208E-0909-014F-B509-A2B89372CF28}" srcOrd="6" destOrd="0" presId="urn:microsoft.com/office/officeart/2016/7/layout/RepeatingBendingProcessNew"/>
    <dgm:cxn modelId="{5E63F7A3-E0F8-1B41-975F-881273D07957}" type="presParOf" srcId="{88D0DA22-2958-C54F-8070-2E6EB6A4A3D5}" destId="{7DA9CA71-F181-F043-B069-F83F6BA27E5D}" srcOrd="7" destOrd="0" presId="urn:microsoft.com/office/officeart/2016/7/layout/RepeatingBendingProcessNew"/>
    <dgm:cxn modelId="{BCB09C47-6356-9B41-BB7A-443637272C0D}" type="presParOf" srcId="{7DA9CA71-F181-F043-B069-F83F6BA27E5D}" destId="{4A27AF8C-A93C-754A-98D0-18528E476D98}" srcOrd="0" destOrd="0" presId="urn:microsoft.com/office/officeart/2016/7/layout/RepeatingBendingProcessNew"/>
    <dgm:cxn modelId="{15F1B2AF-E76D-AA48-BA7D-89FF9714F475}" type="presParOf" srcId="{88D0DA22-2958-C54F-8070-2E6EB6A4A3D5}" destId="{092E6827-C1DE-C144-8D5C-9076E62D620D}" srcOrd="8" destOrd="0" presId="urn:microsoft.com/office/officeart/2016/7/layout/RepeatingBendingProcessNew"/>
    <dgm:cxn modelId="{77AF4633-274C-3044-8807-304438B348B0}" type="presParOf" srcId="{88D0DA22-2958-C54F-8070-2E6EB6A4A3D5}" destId="{B87DA04B-A13D-E442-8FC1-80BB7A7F258D}" srcOrd="9" destOrd="0" presId="urn:microsoft.com/office/officeart/2016/7/layout/RepeatingBendingProcessNew"/>
    <dgm:cxn modelId="{71DD7AD4-142B-C441-B69C-304EB158ED4C}" type="presParOf" srcId="{B87DA04B-A13D-E442-8FC1-80BB7A7F258D}" destId="{6BC9ACFB-B0F4-704B-B0E5-D8F73CA1E82B}" srcOrd="0" destOrd="0" presId="urn:microsoft.com/office/officeart/2016/7/layout/RepeatingBendingProcessNew"/>
    <dgm:cxn modelId="{2CA0A324-7650-964F-A8B4-40E3F11FF76E}" type="presParOf" srcId="{88D0DA22-2958-C54F-8070-2E6EB6A4A3D5}" destId="{5827F85F-720B-5C4E-86BD-594C845E9F2D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C1C2E2-54D8-494E-948C-10AC8F21BE1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93D92A7-E7E8-4845-BB2F-E3D52DCFDA62}">
      <dgm:prSet/>
      <dgm:spPr/>
      <dgm:t>
        <a:bodyPr/>
        <a:lstStyle/>
        <a:p>
          <a:r>
            <a:rPr lang="en-US" dirty="0"/>
            <a:t>Is there a land minimum? Varies by zoning</a:t>
          </a:r>
        </a:p>
      </dgm:t>
    </dgm:pt>
    <dgm:pt modelId="{46423E8C-51C1-4943-948B-F3CFF09C77CF}" type="parTrans" cxnId="{8EE58618-CA8C-4486-BD42-2B92ED36874E}">
      <dgm:prSet/>
      <dgm:spPr/>
      <dgm:t>
        <a:bodyPr/>
        <a:lstStyle/>
        <a:p>
          <a:endParaRPr lang="en-US"/>
        </a:p>
      </dgm:t>
    </dgm:pt>
    <dgm:pt modelId="{97A765C1-A5F3-4E3D-A425-B9B9648D5C88}" type="sibTrans" cxnId="{8EE58618-CA8C-4486-BD42-2B92ED36874E}">
      <dgm:prSet/>
      <dgm:spPr/>
      <dgm:t>
        <a:bodyPr/>
        <a:lstStyle/>
        <a:p>
          <a:endParaRPr lang="en-US"/>
        </a:p>
      </dgm:t>
    </dgm:pt>
    <dgm:pt modelId="{182BEE34-AFC2-44DB-9DFB-3A644C9776BA}">
      <dgm:prSet/>
      <dgm:spPr/>
      <dgm:t>
        <a:bodyPr/>
        <a:lstStyle/>
        <a:p>
          <a:r>
            <a:rPr lang="en-US" dirty="0"/>
            <a:t>Can I use ag land? Often yes, with a permit</a:t>
          </a:r>
        </a:p>
      </dgm:t>
    </dgm:pt>
    <dgm:pt modelId="{0F957AED-AD0B-4AE5-B892-BF4658A57FD1}" type="parTrans" cxnId="{D20F159B-2CC0-4712-AC30-4BFEF6D4D6B7}">
      <dgm:prSet/>
      <dgm:spPr/>
      <dgm:t>
        <a:bodyPr/>
        <a:lstStyle/>
        <a:p>
          <a:endParaRPr lang="en-US"/>
        </a:p>
      </dgm:t>
    </dgm:pt>
    <dgm:pt modelId="{0A8F428F-256A-4D12-AD6E-5C63CD62E07A}" type="sibTrans" cxnId="{D20F159B-2CC0-4712-AC30-4BFEF6D4D6B7}">
      <dgm:prSet/>
      <dgm:spPr/>
      <dgm:t>
        <a:bodyPr/>
        <a:lstStyle/>
        <a:p>
          <a:endParaRPr lang="en-US"/>
        </a:p>
      </dgm:t>
    </dgm:pt>
    <dgm:pt modelId="{5B89FEF2-DE58-4DD1-B254-F09FAF3E3598}">
      <dgm:prSet/>
      <dgm:spPr/>
      <dgm:t>
        <a:bodyPr/>
        <a:lstStyle/>
        <a:p>
          <a:r>
            <a:rPr lang="en-US" dirty="0"/>
            <a:t>Fire safety? NFPA 1194 and local Fire Marshal</a:t>
          </a:r>
        </a:p>
      </dgm:t>
    </dgm:pt>
    <dgm:pt modelId="{355EC597-92DB-4ADF-BB56-B7459EF94989}" type="parTrans" cxnId="{5677F4D0-A584-4A2B-B7E9-78A5CEC64B38}">
      <dgm:prSet/>
      <dgm:spPr/>
      <dgm:t>
        <a:bodyPr/>
        <a:lstStyle/>
        <a:p>
          <a:endParaRPr lang="en-US"/>
        </a:p>
      </dgm:t>
    </dgm:pt>
    <dgm:pt modelId="{3F541543-4416-4133-B7B7-991090A953C4}" type="sibTrans" cxnId="{5677F4D0-A584-4A2B-B7E9-78A5CEC64B38}">
      <dgm:prSet/>
      <dgm:spPr/>
      <dgm:t>
        <a:bodyPr/>
        <a:lstStyle/>
        <a:p>
          <a:endParaRPr lang="en-US"/>
        </a:p>
      </dgm:t>
    </dgm:pt>
    <dgm:pt modelId="{7602E456-E6F5-4A83-A209-E504370E6852}">
      <dgm:prSet/>
      <dgm:spPr/>
      <dgm:t>
        <a:bodyPr/>
        <a:lstStyle/>
        <a:p>
          <a:r>
            <a:rPr lang="en-US" dirty="0"/>
            <a:t>Seasonal campgrounds? Still require permits</a:t>
          </a:r>
        </a:p>
        <a:p>
          <a:endParaRPr lang="en-US" dirty="0"/>
        </a:p>
        <a:p>
          <a:r>
            <a:rPr lang="en-US" dirty="0"/>
            <a:t>Harvest Hosts? Require permits for 3 or more sites</a:t>
          </a:r>
        </a:p>
      </dgm:t>
    </dgm:pt>
    <dgm:pt modelId="{0CCC8C40-7439-4CF7-B379-283BBA9D1387}" type="parTrans" cxnId="{303F704B-4311-4B2D-8442-CD16FE909DB0}">
      <dgm:prSet/>
      <dgm:spPr/>
      <dgm:t>
        <a:bodyPr/>
        <a:lstStyle/>
        <a:p>
          <a:endParaRPr lang="en-US"/>
        </a:p>
      </dgm:t>
    </dgm:pt>
    <dgm:pt modelId="{A0B5AD63-5C41-4B07-9FE5-1998B9C2FA1E}" type="sibTrans" cxnId="{303F704B-4311-4B2D-8442-CD16FE909DB0}">
      <dgm:prSet/>
      <dgm:spPr/>
      <dgm:t>
        <a:bodyPr/>
        <a:lstStyle/>
        <a:p>
          <a:endParaRPr lang="en-US"/>
        </a:p>
      </dgm:t>
    </dgm:pt>
    <dgm:pt modelId="{C98E8EA8-98A0-D94D-AC6E-064B7767001A}" type="pres">
      <dgm:prSet presAssocID="{08C1C2E2-54D8-494E-948C-10AC8F21BE18}" presName="diagram" presStyleCnt="0">
        <dgm:presLayoutVars>
          <dgm:dir/>
          <dgm:resizeHandles val="exact"/>
        </dgm:presLayoutVars>
      </dgm:prSet>
      <dgm:spPr/>
    </dgm:pt>
    <dgm:pt modelId="{73159BA8-326C-0041-9C76-28CFFC6A01AA}" type="pres">
      <dgm:prSet presAssocID="{793D92A7-E7E8-4845-BB2F-E3D52DCFDA62}" presName="node" presStyleLbl="node1" presStyleIdx="0" presStyleCnt="4">
        <dgm:presLayoutVars>
          <dgm:bulletEnabled val="1"/>
        </dgm:presLayoutVars>
      </dgm:prSet>
      <dgm:spPr/>
    </dgm:pt>
    <dgm:pt modelId="{3073726F-5010-574A-AE48-2F22EAA5ED7E}" type="pres">
      <dgm:prSet presAssocID="{97A765C1-A5F3-4E3D-A425-B9B9648D5C88}" presName="sibTrans" presStyleCnt="0"/>
      <dgm:spPr/>
    </dgm:pt>
    <dgm:pt modelId="{E9F4296B-39DD-304E-975E-6D78A05EAAE1}" type="pres">
      <dgm:prSet presAssocID="{182BEE34-AFC2-44DB-9DFB-3A644C9776BA}" presName="node" presStyleLbl="node1" presStyleIdx="1" presStyleCnt="4">
        <dgm:presLayoutVars>
          <dgm:bulletEnabled val="1"/>
        </dgm:presLayoutVars>
      </dgm:prSet>
      <dgm:spPr/>
    </dgm:pt>
    <dgm:pt modelId="{9D8AF5B5-60C9-3040-B114-FA882460BA73}" type="pres">
      <dgm:prSet presAssocID="{0A8F428F-256A-4D12-AD6E-5C63CD62E07A}" presName="sibTrans" presStyleCnt="0"/>
      <dgm:spPr/>
    </dgm:pt>
    <dgm:pt modelId="{4071720E-0718-0B4D-B167-24780999F498}" type="pres">
      <dgm:prSet presAssocID="{5B89FEF2-DE58-4DD1-B254-F09FAF3E3598}" presName="node" presStyleLbl="node1" presStyleIdx="2" presStyleCnt="4">
        <dgm:presLayoutVars>
          <dgm:bulletEnabled val="1"/>
        </dgm:presLayoutVars>
      </dgm:prSet>
      <dgm:spPr/>
    </dgm:pt>
    <dgm:pt modelId="{E218225D-E851-A74E-9EE9-2110B08E1DEC}" type="pres">
      <dgm:prSet presAssocID="{3F541543-4416-4133-B7B7-991090A953C4}" presName="sibTrans" presStyleCnt="0"/>
      <dgm:spPr/>
    </dgm:pt>
    <dgm:pt modelId="{35B4B7D7-E4ED-5C48-8645-0B019EFB32F3}" type="pres">
      <dgm:prSet presAssocID="{7602E456-E6F5-4A83-A209-E504370E6852}" presName="node" presStyleLbl="node1" presStyleIdx="3" presStyleCnt="4">
        <dgm:presLayoutVars>
          <dgm:bulletEnabled val="1"/>
        </dgm:presLayoutVars>
      </dgm:prSet>
      <dgm:spPr/>
    </dgm:pt>
  </dgm:ptLst>
  <dgm:cxnLst>
    <dgm:cxn modelId="{8EE58618-CA8C-4486-BD42-2B92ED36874E}" srcId="{08C1C2E2-54D8-494E-948C-10AC8F21BE18}" destId="{793D92A7-E7E8-4845-BB2F-E3D52DCFDA62}" srcOrd="0" destOrd="0" parTransId="{46423E8C-51C1-4943-948B-F3CFF09C77CF}" sibTransId="{97A765C1-A5F3-4E3D-A425-B9B9648D5C88}"/>
    <dgm:cxn modelId="{8DA8A823-CC76-A946-9FAD-85661488B017}" type="presOf" srcId="{793D92A7-E7E8-4845-BB2F-E3D52DCFDA62}" destId="{73159BA8-326C-0041-9C76-28CFFC6A01AA}" srcOrd="0" destOrd="0" presId="urn:microsoft.com/office/officeart/2005/8/layout/default"/>
    <dgm:cxn modelId="{47402A31-F90A-9D4E-81E4-5F1A24F2ADCC}" type="presOf" srcId="{08C1C2E2-54D8-494E-948C-10AC8F21BE18}" destId="{C98E8EA8-98A0-D94D-AC6E-064B7767001A}" srcOrd="0" destOrd="0" presId="urn:microsoft.com/office/officeart/2005/8/layout/default"/>
    <dgm:cxn modelId="{303F704B-4311-4B2D-8442-CD16FE909DB0}" srcId="{08C1C2E2-54D8-494E-948C-10AC8F21BE18}" destId="{7602E456-E6F5-4A83-A209-E504370E6852}" srcOrd="3" destOrd="0" parTransId="{0CCC8C40-7439-4CF7-B379-283BBA9D1387}" sibTransId="{A0B5AD63-5C41-4B07-9FE5-1998B9C2FA1E}"/>
    <dgm:cxn modelId="{3EA5A14C-1541-C241-B69C-62997EE15D7E}" type="presOf" srcId="{5B89FEF2-DE58-4DD1-B254-F09FAF3E3598}" destId="{4071720E-0718-0B4D-B167-24780999F498}" srcOrd="0" destOrd="0" presId="urn:microsoft.com/office/officeart/2005/8/layout/default"/>
    <dgm:cxn modelId="{0968CE4C-3280-6D4A-838D-72DF44A66132}" type="presOf" srcId="{7602E456-E6F5-4A83-A209-E504370E6852}" destId="{35B4B7D7-E4ED-5C48-8645-0B019EFB32F3}" srcOrd="0" destOrd="0" presId="urn:microsoft.com/office/officeart/2005/8/layout/default"/>
    <dgm:cxn modelId="{D20F159B-2CC0-4712-AC30-4BFEF6D4D6B7}" srcId="{08C1C2E2-54D8-494E-948C-10AC8F21BE18}" destId="{182BEE34-AFC2-44DB-9DFB-3A644C9776BA}" srcOrd="1" destOrd="0" parTransId="{0F957AED-AD0B-4AE5-B892-BF4658A57FD1}" sibTransId="{0A8F428F-256A-4D12-AD6E-5C63CD62E07A}"/>
    <dgm:cxn modelId="{5677F4D0-A584-4A2B-B7E9-78A5CEC64B38}" srcId="{08C1C2E2-54D8-494E-948C-10AC8F21BE18}" destId="{5B89FEF2-DE58-4DD1-B254-F09FAF3E3598}" srcOrd="2" destOrd="0" parTransId="{355EC597-92DB-4ADF-BB56-B7459EF94989}" sibTransId="{3F541543-4416-4133-B7B7-991090A953C4}"/>
    <dgm:cxn modelId="{7E5E29DB-4A15-7B43-8744-3B30675A8861}" type="presOf" srcId="{182BEE34-AFC2-44DB-9DFB-3A644C9776BA}" destId="{E9F4296B-39DD-304E-975E-6D78A05EAAE1}" srcOrd="0" destOrd="0" presId="urn:microsoft.com/office/officeart/2005/8/layout/default"/>
    <dgm:cxn modelId="{B2CA19F2-9CFC-B044-B87B-0A56F85C6C4D}" type="presParOf" srcId="{C98E8EA8-98A0-D94D-AC6E-064B7767001A}" destId="{73159BA8-326C-0041-9C76-28CFFC6A01AA}" srcOrd="0" destOrd="0" presId="urn:microsoft.com/office/officeart/2005/8/layout/default"/>
    <dgm:cxn modelId="{67B96ACE-BF4E-9D46-9C9A-3120A2F48629}" type="presParOf" srcId="{C98E8EA8-98A0-D94D-AC6E-064B7767001A}" destId="{3073726F-5010-574A-AE48-2F22EAA5ED7E}" srcOrd="1" destOrd="0" presId="urn:microsoft.com/office/officeart/2005/8/layout/default"/>
    <dgm:cxn modelId="{65A3736A-D85E-A64A-976D-1B20CBEBF292}" type="presParOf" srcId="{C98E8EA8-98A0-D94D-AC6E-064B7767001A}" destId="{E9F4296B-39DD-304E-975E-6D78A05EAAE1}" srcOrd="2" destOrd="0" presId="urn:microsoft.com/office/officeart/2005/8/layout/default"/>
    <dgm:cxn modelId="{249D5323-1166-7D46-83DB-F5CF129E09B5}" type="presParOf" srcId="{C98E8EA8-98A0-D94D-AC6E-064B7767001A}" destId="{9D8AF5B5-60C9-3040-B114-FA882460BA73}" srcOrd="3" destOrd="0" presId="urn:microsoft.com/office/officeart/2005/8/layout/default"/>
    <dgm:cxn modelId="{16CAA1F6-F5A7-3D44-9C48-E20E8ADB8AFC}" type="presParOf" srcId="{C98E8EA8-98A0-D94D-AC6E-064B7767001A}" destId="{4071720E-0718-0B4D-B167-24780999F498}" srcOrd="4" destOrd="0" presId="urn:microsoft.com/office/officeart/2005/8/layout/default"/>
    <dgm:cxn modelId="{2962D904-8549-104E-A71E-066C593C486A}" type="presParOf" srcId="{C98E8EA8-98A0-D94D-AC6E-064B7767001A}" destId="{E218225D-E851-A74E-9EE9-2110B08E1DEC}" srcOrd="5" destOrd="0" presId="urn:microsoft.com/office/officeart/2005/8/layout/default"/>
    <dgm:cxn modelId="{77F55CC8-5FD4-AC4D-9279-E2956D550FE1}" type="presParOf" srcId="{C98E8EA8-98A0-D94D-AC6E-064B7767001A}" destId="{35B4B7D7-E4ED-5C48-8645-0B019EFB32F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34F27A5-AB6D-444C-A20D-2E88BF723AC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0B4C18E-F67C-4335-94E4-3ED91F9ABC8C}">
      <dgm:prSet/>
      <dgm:spPr/>
      <dgm:t>
        <a:bodyPr/>
        <a:lstStyle/>
        <a:p>
          <a:r>
            <a:rPr lang="en-US"/>
            <a:t>Zoning restrictions → Apply early</a:t>
          </a:r>
        </a:p>
      </dgm:t>
    </dgm:pt>
    <dgm:pt modelId="{726927B4-5D56-42EF-A402-61828745236A}" type="parTrans" cxnId="{08672A44-155C-4745-B78F-7B5F5ED3F338}">
      <dgm:prSet/>
      <dgm:spPr/>
      <dgm:t>
        <a:bodyPr/>
        <a:lstStyle/>
        <a:p>
          <a:endParaRPr lang="en-US"/>
        </a:p>
      </dgm:t>
    </dgm:pt>
    <dgm:pt modelId="{07BA3640-27DD-4464-9844-4C3249BB399F}" type="sibTrans" cxnId="{08672A44-155C-4745-B78F-7B5F5ED3F338}">
      <dgm:prSet/>
      <dgm:spPr/>
      <dgm:t>
        <a:bodyPr/>
        <a:lstStyle/>
        <a:p>
          <a:endParaRPr lang="en-US"/>
        </a:p>
      </dgm:t>
    </dgm:pt>
    <dgm:pt modelId="{FDDAAA7B-9EED-4751-BEB2-D435A735C456}">
      <dgm:prSet/>
      <dgm:spPr/>
      <dgm:t>
        <a:bodyPr/>
        <a:lstStyle/>
        <a:p>
          <a:r>
            <a:rPr lang="en-US"/>
            <a:t>Environmental concerns → Adjust site plan</a:t>
          </a:r>
        </a:p>
      </dgm:t>
    </dgm:pt>
    <dgm:pt modelId="{232A13B6-DF87-4796-8AF1-11D485A0D6AF}" type="parTrans" cxnId="{F1E3E453-90BC-4B5B-B3CD-3111DB5F5CF9}">
      <dgm:prSet/>
      <dgm:spPr/>
      <dgm:t>
        <a:bodyPr/>
        <a:lstStyle/>
        <a:p>
          <a:endParaRPr lang="en-US"/>
        </a:p>
      </dgm:t>
    </dgm:pt>
    <dgm:pt modelId="{A5F08315-5EA1-42D6-9017-F67CBFEC5B55}" type="sibTrans" cxnId="{F1E3E453-90BC-4B5B-B3CD-3111DB5F5CF9}">
      <dgm:prSet/>
      <dgm:spPr/>
      <dgm:t>
        <a:bodyPr/>
        <a:lstStyle/>
        <a:p>
          <a:endParaRPr lang="en-US"/>
        </a:p>
      </dgm:t>
    </dgm:pt>
    <dgm:pt modelId="{BA4CAA10-825B-494D-9CA9-4CC9DD3ADEF4}">
      <dgm:prSet/>
      <dgm:spPr/>
      <dgm:t>
        <a:bodyPr/>
        <a:lstStyle/>
        <a:p>
          <a:r>
            <a:rPr lang="en-US"/>
            <a:t>Public opposition → Host community meetings</a:t>
          </a:r>
        </a:p>
      </dgm:t>
    </dgm:pt>
    <dgm:pt modelId="{038B7AD5-E409-4C70-8C64-26AFD62DF9E1}" type="parTrans" cxnId="{C7FC369D-BCC7-45BB-A9C1-0730FE9ECEE0}">
      <dgm:prSet/>
      <dgm:spPr/>
      <dgm:t>
        <a:bodyPr/>
        <a:lstStyle/>
        <a:p>
          <a:endParaRPr lang="en-US"/>
        </a:p>
      </dgm:t>
    </dgm:pt>
    <dgm:pt modelId="{9A68BD4F-123A-4BD7-A8FF-DE881B5D9A45}" type="sibTrans" cxnId="{C7FC369D-BCC7-45BB-A9C1-0730FE9ECEE0}">
      <dgm:prSet/>
      <dgm:spPr/>
      <dgm:t>
        <a:bodyPr/>
        <a:lstStyle/>
        <a:p>
          <a:endParaRPr lang="en-US"/>
        </a:p>
      </dgm:t>
    </dgm:pt>
    <dgm:pt modelId="{EC2E319C-663C-4BA3-A4DE-B567E96DE22B}">
      <dgm:prSet/>
      <dgm:spPr/>
      <dgm:t>
        <a:bodyPr/>
        <a:lstStyle/>
        <a:p>
          <a:r>
            <a:rPr lang="en-US"/>
            <a:t>Delays → Stay in regular contact with agencies</a:t>
          </a:r>
        </a:p>
      </dgm:t>
    </dgm:pt>
    <dgm:pt modelId="{68BD586C-C8F1-4911-B0F5-14A87933F611}" type="parTrans" cxnId="{668F48CC-85A0-49A4-BE47-BDBE4916CA31}">
      <dgm:prSet/>
      <dgm:spPr/>
      <dgm:t>
        <a:bodyPr/>
        <a:lstStyle/>
        <a:p>
          <a:endParaRPr lang="en-US"/>
        </a:p>
      </dgm:t>
    </dgm:pt>
    <dgm:pt modelId="{4944A78C-1B92-4AB1-B517-5BC95ED109D4}" type="sibTrans" cxnId="{668F48CC-85A0-49A4-BE47-BDBE4916CA31}">
      <dgm:prSet/>
      <dgm:spPr/>
      <dgm:t>
        <a:bodyPr/>
        <a:lstStyle/>
        <a:p>
          <a:endParaRPr lang="en-US"/>
        </a:p>
      </dgm:t>
    </dgm:pt>
    <dgm:pt modelId="{72FA9D90-C94A-FC41-A093-D980F3296095}" type="pres">
      <dgm:prSet presAssocID="{134F27A5-AB6D-444C-A20D-2E88BF723AC1}" presName="matrix" presStyleCnt="0">
        <dgm:presLayoutVars>
          <dgm:chMax val="1"/>
          <dgm:dir/>
          <dgm:resizeHandles val="exact"/>
        </dgm:presLayoutVars>
      </dgm:prSet>
      <dgm:spPr/>
    </dgm:pt>
    <dgm:pt modelId="{065DE01C-3A3B-2A41-B0A1-1DC0C1C648A0}" type="pres">
      <dgm:prSet presAssocID="{134F27A5-AB6D-444C-A20D-2E88BF723AC1}" presName="diamond" presStyleLbl="bgShp" presStyleIdx="0" presStyleCnt="1"/>
      <dgm:spPr/>
    </dgm:pt>
    <dgm:pt modelId="{F1DED376-1D9E-344D-A503-9F6958B154C8}" type="pres">
      <dgm:prSet presAssocID="{134F27A5-AB6D-444C-A20D-2E88BF723AC1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348499D-6845-EB49-A70C-312E84EBBB7D}" type="pres">
      <dgm:prSet presAssocID="{134F27A5-AB6D-444C-A20D-2E88BF723AC1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1366312-B700-7A46-A57A-DBF8835BF06C}" type="pres">
      <dgm:prSet presAssocID="{134F27A5-AB6D-444C-A20D-2E88BF723AC1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7C0AE72-E365-FB43-A431-AF4557FA2021}" type="pres">
      <dgm:prSet presAssocID="{134F27A5-AB6D-444C-A20D-2E88BF723AC1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770FD29-79B1-5E41-B2A7-8E58AF475C3F}" type="presOf" srcId="{134F27A5-AB6D-444C-A20D-2E88BF723AC1}" destId="{72FA9D90-C94A-FC41-A093-D980F3296095}" srcOrd="0" destOrd="0" presId="urn:microsoft.com/office/officeart/2005/8/layout/matrix3"/>
    <dgm:cxn modelId="{FB35DE3A-B52C-BC4F-A7EF-42839D9C150C}" type="presOf" srcId="{EC2E319C-663C-4BA3-A4DE-B567E96DE22B}" destId="{87C0AE72-E365-FB43-A431-AF4557FA2021}" srcOrd="0" destOrd="0" presId="urn:microsoft.com/office/officeart/2005/8/layout/matrix3"/>
    <dgm:cxn modelId="{08672A44-155C-4745-B78F-7B5F5ED3F338}" srcId="{134F27A5-AB6D-444C-A20D-2E88BF723AC1}" destId="{F0B4C18E-F67C-4335-94E4-3ED91F9ABC8C}" srcOrd="0" destOrd="0" parTransId="{726927B4-5D56-42EF-A402-61828745236A}" sibTransId="{07BA3640-27DD-4464-9844-4C3249BB399F}"/>
    <dgm:cxn modelId="{F1E3E453-90BC-4B5B-B3CD-3111DB5F5CF9}" srcId="{134F27A5-AB6D-444C-A20D-2E88BF723AC1}" destId="{FDDAAA7B-9EED-4751-BEB2-D435A735C456}" srcOrd="1" destOrd="0" parTransId="{232A13B6-DF87-4796-8AF1-11D485A0D6AF}" sibTransId="{A5F08315-5EA1-42D6-9017-F67CBFEC5B55}"/>
    <dgm:cxn modelId="{472A4A6A-34AC-A043-BBDE-7761905E7867}" type="presOf" srcId="{FDDAAA7B-9EED-4751-BEB2-D435A735C456}" destId="{F348499D-6845-EB49-A70C-312E84EBBB7D}" srcOrd="0" destOrd="0" presId="urn:microsoft.com/office/officeart/2005/8/layout/matrix3"/>
    <dgm:cxn modelId="{C7FC369D-BCC7-45BB-A9C1-0730FE9ECEE0}" srcId="{134F27A5-AB6D-444C-A20D-2E88BF723AC1}" destId="{BA4CAA10-825B-494D-9CA9-4CC9DD3ADEF4}" srcOrd="2" destOrd="0" parTransId="{038B7AD5-E409-4C70-8C64-26AFD62DF9E1}" sibTransId="{9A68BD4F-123A-4BD7-A8FF-DE881B5D9A45}"/>
    <dgm:cxn modelId="{1279EFBF-C930-5847-901C-52730C1D07C7}" type="presOf" srcId="{BA4CAA10-825B-494D-9CA9-4CC9DD3ADEF4}" destId="{61366312-B700-7A46-A57A-DBF8835BF06C}" srcOrd="0" destOrd="0" presId="urn:microsoft.com/office/officeart/2005/8/layout/matrix3"/>
    <dgm:cxn modelId="{E66C4CC9-888B-F746-ADDE-58647FAB34FC}" type="presOf" srcId="{F0B4C18E-F67C-4335-94E4-3ED91F9ABC8C}" destId="{F1DED376-1D9E-344D-A503-9F6958B154C8}" srcOrd="0" destOrd="0" presId="urn:microsoft.com/office/officeart/2005/8/layout/matrix3"/>
    <dgm:cxn modelId="{668F48CC-85A0-49A4-BE47-BDBE4916CA31}" srcId="{134F27A5-AB6D-444C-A20D-2E88BF723AC1}" destId="{EC2E319C-663C-4BA3-A4DE-B567E96DE22B}" srcOrd="3" destOrd="0" parTransId="{68BD586C-C8F1-4911-B0F5-14A87933F611}" sibTransId="{4944A78C-1B92-4AB1-B517-5BC95ED109D4}"/>
    <dgm:cxn modelId="{3B16B023-472B-0C4A-9414-C937F48AD339}" type="presParOf" srcId="{72FA9D90-C94A-FC41-A093-D980F3296095}" destId="{065DE01C-3A3B-2A41-B0A1-1DC0C1C648A0}" srcOrd="0" destOrd="0" presId="urn:microsoft.com/office/officeart/2005/8/layout/matrix3"/>
    <dgm:cxn modelId="{70B0438C-7550-CA46-83BB-B40FFC1408B8}" type="presParOf" srcId="{72FA9D90-C94A-FC41-A093-D980F3296095}" destId="{F1DED376-1D9E-344D-A503-9F6958B154C8}" srcOrd="1" destOrd="0" presId="urn:microsoft.com/office/officeart/2005/8/layout/matrix3"/>
    <dgm:cxn modelId="{82EF5F6C-CAA9-F148-8E47-982C6E88C911}" type="presParOf" srcId="{72FA9D90-C94A-FC41-A093-D980F3296095}" destId="{F348499D-6845-EB49-A70C-312E84EBBB7D}" srcOrd="2" destOrd="0" presId="urn:microsoft.com/office/officeart/2005/8/layout/matrix3"/>
    <dgm:cxn modelId="{1E30507E-9051-224B-B332-C1D7C4E43BF5}" type="presParOf" srcId="{72FA9D90-C94A-FC41-A093-D980F3296095}" destId="{61366312-B700-7A46-A57A-DBF8835BF06C}" srcOrd="3" destOrd="0" presId="urn:microsoft.com/office/officeart/2005/8/layout/matrix3"/>
    <dgm:cxn modelId="{346054C7-5817-7E44-9BD8-6FC30AE67696}" type="presParOf" srcId="{72FA9D90-C94A-FC41-A093-D980F3296095}" destId="{87C0AE72-E365-FB43-A431-AF4557FA202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FB44C9B-53D1-450C-A16D-102B700D429B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2627B5-2F78-471A-A1DE-F95148A17A6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VA Association of Counties: https://</a:t>
          </a:r>
          <a:r>
            <a:rPr lang="en-US" dirty="0" err="1"/>
            <a:t>www.vaco.org</a:t>
          </a:r>
          <a:endParaRPr lang="en-US" dirty="0"/>
        </a:p>
      </dgm:t>
    </dgm:pt>
    <dgm:pt modelId="{DFA2A031-A1DD-45D4-8711-60CF0413DB19}" type="parTrans" cxnId="{E8A8E715-A956-4385-9368-58BE88400912}">
      <dgm:prSet/>
      <dgm:spPr/>
      <dgm:t>
        <a:bodyPr/>
        <a:lstStyle/>
        <a:p>
          <a:endParaRPr lang="en-US"/>
        </a:p>
      </dgm:t>
    </dgm:pt>
    <dgm:pt modelId="{0B43AD59-B834-45E8-A074-9104FC0A46E9}" type="sibTrans" cxnId="{E8A8E715-A956-4385-9368-58BE88400912}">
      <dgm:prSet/>
      <dgm:spPr/>
      <dgm:t>
        <a:bodyPr/>
        <a:lstStyle/>
        <a:p>
          <a:endParaRPr lang="en-US"/>
        </a:p>
      </dgm:t>
    </dgm:pt>
    <dgm:pt modelId="{94104F34-27AD-4AB9-A8E6-68493E8E88F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VA Department of Health: https://</a:t>
          </a:r>
          <a:r>
            <a:rPr lang="en-US" dirty="0" err="1"/>
            <a:t>www.vdh.virginia.gov</a:t>
          </a:r>
          <a:endParaRPr lang="en-US" dirty="0"/>
        </a:p>
      </dgm:t>
    </dgm:pt>
    <dgm:pt modelId="{06A8AF21-7C92-4DE0-B1C9-BF44899AE1CA}" type="parTrans" cxnId="{FA37A3BD-9E6A-4D67-966A-66752877D906}">
      <dgm:prSet/>
      <dgm:spPr/>
      <dgm:t>
        <a:bodyPr/>
        <a:lstStyle/>
        <a:p>
          <a:endParaRPr lang="en-US"/>
        </a:p>
      </dgm:t>
    </dgm:pt>
    <dgm:pt modelId="{8E02A1D7-C410-44F9-B05B-BB60057E2A48}" type="sibTrans" cxnId="{FA37A3BD-9E6A-4D67-966A-66752877D906}">
      <dgm:prSet/>
      <dgm:spPr/>
      <dgm:t>
        <a:bodyPr/>
        <a:lstStyle/>
        <a:p>
          <a:endParaRPr lang="en-US"/>
        </a:p>
      </dgm:t>
    </dgm:pt>
    <dgm:pt modelId="{5A6878F2-5C36-473C-A280-E6F74C4AA14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DEQ: https://</a:t>
          </a:r>
          <a:r>
            <a:rPr lang="en-US" dirty="0" err="1"/>
            <a:t>www.deq.virginia.gov</a:t>
          </a:r>
          <a:endParaRPr lang="en-US" dirty="0"/>
        </a:p>
      </dgm:t>
    </dgm:pt>
    <dgm:pt modelId="{46BFC975-DD3F-45E1-861E-F7C601814ABD}" type="parTrans" cxnId="{53565D95-0005-44B1-A01E-216A1853A848}">
      <dgm:prSet/>
      <dgm:spPr/>
      <dgm:t>
        <a:bodyPr/>
        <a:lstStyle/>
        <a:p>
          <a:endParaRPr lang="en-US"/>
        </a:p>
      </dgm:t>
    </dgm:pt>
    <dgm:pt modelId="{6EFD26B4-6AC2-4E5F-98A1-7972A86329A3}" type="sibTrans" cxnId="{53565D95-0005-44B1-A01E-216A1853A848}">
      <dgm:prSet/>
      <dgm:spPr/>
      <dgm:t>
        <a:bodyPr/>
        <a:lstStyle/>
        <a:p>
          <a:endParaRPr lang="en-US"/>
        </a:p>
      </dgm:t>
    </dgm:pt>
    <dgm:pt modelId="{C21FFC00-006C-4509-8AD8-FFB838189C27}" type="pres">
      <dgm:prSet presAssocID="{EFB44C9B-53D1-450C-A16D-102B700D429B}" presName="root" presStyleCnt="0">
        <dgm:presLayoutVars>
          <dgm:dir/>
          <dgm:resizeHandles val="exact"/>
        </dgm:presLayoutVars>
      </dgm:prSet>
      <dgm:spPr/>
    </dgm:pt>
    <dgm:pt modelId="{787173B3-372C-4F96-97F7-BB7203F4090B}" type="pres">
      <dgm:prSet presAssocID="{9C2627B5-2F78-471A-A1DE-F95148A17A67}" presName="compNode" presStyleCnt="0"/>
      <dgm:spPr/>
    </dgm:pt>
    <dgm:pt modelId="{1DEFF799-5539-462E-AFD7-2117DB94C56C}" type="pres">
      <dgm:prSet presAssocID="{9C2627B5-2F78-471A-A1DE-F95148A17A6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45FA21AD-D15F-43A0-8B94-0449C5CE4C1F}" type="pres">
      <dgm:prSet presAssocID="{9C2627B5-2F78-471A-A1DE-F95148A17A67}" presName="spaceRect" presStyleCnt="0"/>
      <dgm:spPr/>
    </dgm:pt>
    <dgm:pt modelId="{61ED33DA-6A8F-4AE9-ABA4-45B6EC804551}" type="pres">
      <dgm:prSet presAssocID="{9C2627B5-2F78-471A-A1DE-F95148A17A67}" presName="textRect" presStyleLbl="revTx" presStyleIdx="0" presStyleCnt="3">
        <dgm:presLayoutVars>
          <dgm:chMax val="1"/>
          <dgm:chPref val="1"/>
        </dgm:presLayoutVars>
      </dgm:prSet>
      <dgm:spPr/>
    </dgm:pt>
    <dgm:pt modelId="{61D75F45-4BE9-4BF1-8F2D-2146EA473DB8}" type="pres">
      <dgm:prSet presAssocID="{0B43AD59-B834-45E8-A074-9104FC0A46E9}" presName="sibTrans" presStyleCnt="0"/>
      <dgm:spPr/>
    </dgm:pt>
    <dgm:pt modelId="{7BCEA572-729C-4A11-9A39-25247CFAF186}" type="pres">
      <dgm:prSet presAssocID="{94104F34-27AD-4AB9-A8E6-68493E8E88F2}" presName="compNode" presStyleCnt="0"/>
      <dgm:spPr/>
    </dgm:pt>
    <dgm:pt modelId="{FEDEC127-6A31-4486-8918-B9333B93EBA4}" type="pres">
      <dgm:prSet presAssocID="{94104F34-27AD-4AB9-A8E6-68493E8E88F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DA4637DC-206B-41A7-8245-7FCB31EBE04C}" type="pres">
      <dgm:prSet presAssocID="{94104F34-27AD-4AB9-A8E6-68493E8E88F2}" presName="spaceRect" presStyleCnt="0"/>
      <dgm:spPr/>
    </dgm:pt>
    <dgm:pt modelId="{1AC6532A-0947-477D-8C63-2D8B22B5E84D}" type="pres">
      <dgm:prSet presAssocID="{94104F34-27AD-4AB9-A8E6-68493E8E88F2}" presName="textRect" presStyleLbl="revTx" presStyleIdx="1" presStyleCnt="3">
        <dgm:presLayoutVars>
          <dgm:chMax val="1"/>
          <dgm:chPref val="1"/>
        </dgm:presLayoutVars>
      </dgm:prSet>
      <dgm:spPr/>
    </dgm:pt>
    <dgm:pt modelId="{926949D3-F4E7-49C6-9C53-0515A9B1FA73}" type="pres">
      <dgm:prSet presAssocID="{8E02A1D7-C410-44F9-B05B-BB60057E2A48}" presName="sibTrans" presStyleCnt="0"/>
      <dgm:spPr/>
    </dgm:pt>
    <dgm:pt modelId="{B95901C2-1E65-4663-899A-4A59F8D8F9DF}" type="pres">
      <dgm:prSet presAssocID="{5A6878F2-5C36-473C-A280-E6F74C4AA14E}" presName="compNode" presStyleCnt="0"/>
      <dgm:spPr/>
    </dgm:pt>
    <dgm:pt modelId="{9EA31588-8713-47D8-8DD3-A5AF3AC96645}" type="pres">
      <dgm:prSet presAssocID="{5A6878F2-5C36-473C-A280-E6F74C4AA14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047DB695-72D5-4C64-9323-3C9352EB06D3}" type="pres">
      <dgm:prSet presAssocID="{5A6878F2-5C36-473C-A280-E6F74C4AA14E}" presName="spaceRect" presStyleCnt="0"/>
      <dgm:spPr/>
    </dgm:pt>
    <dgm:pt modelId="{1B09DF77-42EC-425E-A835-062CE4FCACE6}" type="pres">
      <dgm:prSet presAssocID="{5A6878F2-5C36-473C-A280-E6F74C4AA14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8A8E715-A956-4385-9368-58BE88400912}" srcId="{EFB44C9B-53D1-450C-A16D-102B700D429B}" destId="{9C2627B5-2F78-471A-A1DE-F95148A17A67}" srcOrd="0" destOrd="0" parTransId="{DFA2A031-A1DD-45D4-8711-60CF0413DB19}" sibTransId="{0B43AD59-B834-45E8-A074-9104FC0A46E9}"/>
    <dgm:cxn modelId="{8663F77F-4C76-44B3-8BBD-44784655117D}" type="presOf" srcId="{EFB44C9B-53D1-450C-A16D-102B700D429B}" destId="{C21FFC00-006C-4509-8AD8-FFB838189C27}" srcOrd="0" destOrd="0" presId="urn:microsoft.com/office/officeart/2018/2/layout/IconLabelList"/>
    <dgm:cxn modelId="{53565D95-0005-44B1-A01E-216A1853A848}" srcId="{EFB44C9B-53D1-450C-A16D-102B700D429B}" destId="{5A6878F2-5C36-473C-A280-E6F74C4AA14E}" srcOrd="2" destOrd="0" parTransId="{46BFC975-DD3F-45E1-861E-F7C601814ABD}" sibTransId="{6EFD26B4-6AC2-4E5F-98A1-7972A86329A3}"/>
    <dgm:cxn modelId="{FA37A3BD-9E6A-4D67-966A-66752877D906}" srcId="{EFB44C9B-53D1-450C-A16D-102B700D429B}" destId="{94104F34-27AD-4AB9-A8E6-68493E8E88F2}" srcOrd="1" destOrd="0" parTransId="{06A8AF21-7C92-4DE0-B1C9-BF44899AE1CA}" sibTransId="{8E02A1D7-C410-44F9-B05B-BB60057E2A48}"/>
    <dgm:cxn modelId="{70A8C8D6-60F9-43B3-8D03-C297CE64B0F6}" type="presOf" srcId="{9C2627B5-2F78-471A-A1DE-F95148A17A67}" destId="{61ED33DA-6A8F-4AE9-ABA4-45B6EC804551}" srcOrd="0" destOrd="0" presId="urn:microsoft.com/office/officeart/2018/2/layout/IconLabelList"/>
    <dgm:cxn modelId="{C8176FF2-D07F-4129-B50C-3285568F61E6}" type="presOf" srcId="{5A6878F2-5C36-473C-A280-E6F74C4AA14E}" destId="{1B09DF77-42EC-425E-A835-062CE4FCACE6}" srcOrd="0" destOrd="0" presId="urn:microsoft.com/office/officeart/2018/2/layout/IconLabelList"/>
    <dgm:cxn modelId="{A1927EF8-18DA-474F-88D6-0C87F7096650}" type="presOf" srcId="{94104F34-27AD-4AB9-A8E6-68493E8E88F2}" destId="{1AC6532A-0947-477D-8C63-2D8B22B5E84D}" srcOrd="0" destOrd="0" presId="urn:microsoft.com/office/officeart/2018/2/layout/IconLabelList"/>
    <dgm:cxn modelId="{C4E03C05-D06C-4146-8F79-8921B7C17947}" type="presParOf" srcId="{C21FFC00-006C-4509-8AD8-FFB838189C27}" destId="{787173B3-372C-4F96-97F7-BB7203F4090B}" srcOrd="0" destOrd="0" presId="urn:microsoft.com/office/officeart/2018/2/layout/IconLabelList"/>
    <dgm:cxn modelId="{AE233866-72C7-48B9-A088-944040F26283}" type="presParOf" srcId="{787173B3-372C-4F96-97F7-BB7203F4090B}" destId="{1DEFF799-5539-462E-AFD7-2117DB94C56C}" srcOrd="0" destOrd="0" presId="urn:microsoft.com/office/officeart/2018/2/layout/IconLabelList"/>
    <dgm:cxn modelId="{D8B511AF-C6A9-4DF3-9845-65D2AB73E5A9}" type="presParOf" srcId="{787173B3-372C-4F96-97F7-BB7203F4090B}" destId="{45FA21AD-D15F-43A0-8B94-0449C5CE4C1F}" srcOrd="1" destOrd="0" presId="urn:microsoft.com/office/officeart/2018/2/layout/IconLabelList"/>
    <dgm:cxn modelId="{1BB7C53D-C85B-49F8-AC98-D11F79C4855A}" type="presParOf" srcId="{787173B3-372C-4F96-97F7-BB7203F4090B}" destId="{61ED33DA-6A8F-4AE9-ABA4-45B6EC804551}" srcOrd="2" destOrd="0" presId="urn:microsoft.com/office/officeart/2018/2/layout/IconLabelList"/>
    <dgm:cxn modelId="{31967966-D7C8-48C4-8A73-348E19747A2D}" type="presParOf" srcId="{C21FFC00-006C-4509-8AD8-FFB838189C27}" destId="{61D75F45-4BE9-4BF1-8F2D-2146EA473DB8}" srcOrd="1" destOrd="0" presId="urn:microsoft.com/office/officeart/2018/2/layout/IconLabelList"/>
    <dgm:cxn modelId="{E9D9A443-467D-428F-A02B-60B0BB7C62B4}" type="presParOf" srcId="{C21FFC00-006C-4509-8AD8-FFB838189C27}" destId="{7BCEA572-729C-4A11-9A39-25247CFAF186}" srcOrd="2" destOrd="0" presId="urn:microsoft.com/office/officeart/2018/2/layout/IconLabelList"/>
    <dgm:cxn modelId="{BAE70A61-4D53-4CFE-AEB7-45E698901964}" type="presParOf" srcId="{7BCEA572-729C-4A11-9A39-25247CFAF186}" destId="{FEDEC127-6A31-4486-8918-B9333B93EBA4}" srcOrd="0" destOrd="0" presId="urn:microsoft.com/office/officeart/2018/2/layout/IconLabelList"/>
    <dgm:cxn modelId="{DEB8E0BB-C1F4-410A-8265-FBABB3541AEF}" type="presParOf" srcId="{7BCEA572-729C-4A11-9A39-25247CFAF186}" destId="{DA4637DC-206B-41A7-8245-7FCB31EBE04C}" srcOrd="1" destOrd="0" presId="urn:microsoft.com/office/officeart/2018/2/layout/IconLabelList"/>
    <dgm:cxn modelId="{B12E6340-BDAC-44DD-8508-0A7F5BAF2022}" type="presParOf" srcId="{7BCEA572-729C-4A11-9A39-25247CFAF186}" destId="{1AC6532A-0947-477D-8C63-2D8B22B5E84D}" srcOrd="2" destOrd="0" presId="urn:microsoft.com/office/officeart/2018/2/layout/IconLabelList"/>
    <dgm:cxn modelId="{0B819470-7A9A-4E5B-A36C-09A8C6B59C11}" type="presParOf" srcId="{C21FFC00-006C-4509-8AD8-FFB838189C27}" destId="{926949D3-F4E7-49C6-9C53-0515A9B1FA73}" srcOrd="3" destOrd="0" presId="urn:microsoft.com/office/officeart/2018/2/layout/IconLabelList"/>
    <dgm:cxn modelId="{CC5240D6-BE82-4673-AE1F-2DEEF9C7E5F3}" type="presParOf" srcId="{C21FFC00-006C-4509-8AD8-FFB838189C27}" destId="{B95901C2-1E65-4663-899A-4A59F8D8F9DF}" srcOrd="4" destOrd="0" presId="urn:microsoft.com/office/officeart/2018/2/layout/IconLabelList"/>
    <dgm:cxn modelId="{CCCCB32C-4E02-4DC9-9CCB-5DA726C02DE4}" type="presParOf" srcId="{B95901C2-1E65-4663-899A-4A59F8D8F9DF}" destId="{9EA31588-8713-47D8-8DD3-A5AF3AC96645}" srcOrd="0" destOrd="0" presId="urn:microsoft.com/office/officeart/2018/2/layout/IconLabelList"/>
    <dgm:cxn modelId="{F72CC1C7-4581-4CB1-9AA5-4C24074CF4BE}" type="presParOf" srcId="{B95901C2-1E65-4663-899A-4A59F8D8F9DF}" destId="{047DB695-72D5-4C64-9323-3C9352EB06D3}" srcOrd="1" destOrd="0" presId="urn:microsoft.com/office/officeart/2018/2/layout/IconLabelList"/>
    <dgm:cxn modelId="{E9996CEA-1C5D-4478-8E9A-11BA173957B6}" type="presParOf" srcId="{B95901C2-1E65-4663-899A-4A59F8D8F9DF}" destId="{1B09DF77-42EC-425E-A835-062CE4FCACE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525D67-41C3-4F49-AC21-89659C5C4804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BC9B5-9617-4D41-A334-3D0CA5D5CD69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This presentation provides a step-by-step summary of the permitting process for campgrounds in Virginia</a:t>
          </a:r>
        </a:p>
      </dsp:txBody>
      <dsp:txXfrm>
        <a:off x="456496" y="980400"/>
        <a:ext cx="3381034" cy="2099279"/>
      </dsp:txXfrm>
    </dsp:sp>
    <dsp:sp modelId="{52989967-655D-6E41-85E6-8D246E95B52C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CE8E1-8EF4-6F4D-9FB7-A84645F51DD3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 toolkit can be found online at </a:t>
          </a:r>
          <a:r>
            <a:rPr lang="en-US" sz="1900" kern="1200" dirty="0" err="1"/>
            <a:t>www.virginiacampgrounds.com</a:t>
          </a:r>
          <a:endParaRPr lang="en-US" sz="1900" kern="1200" dirty="0"/>
        </a:p>
      </dsp:txBody>
      <dsp:txXfrm>
        <a:off x="4748523" y="980400"/>
        <a:ext cx="3381034" cy="20992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17F641-BB19-A142-A1A0-F58C1A638913}">
      <dsp:nvSpPr>
        <dsp:cNvPr id="0" name=""/>
        <dsp:cNvSpPr/>
      </dsp:nvSpPr>
      <dsp:spPr>
        <a:xfrm>
          <a:off x="0" y="1298187"/>
          <a:ext cx="4718785" cy="14297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For more information, contact the Virginia Campground Association.</a:t>
          </a:r>
        </a:p>
      </dsp:txBody>
      <dsp:txXfrm>
        <a:off x="69794" y="1367981"/>
        <a:ext cx="4579197" cy="1290152"/>
      </dsp:txXfrm>
    </dsp:sp>
    <dsp:sp modelId="{0D3B17E3-E739-BD4C-A78F-58D3D2D2C2F9}">
      <dsp:nvSpPr>
        <dsp:cNvPr id="0" name=""/>
        <dsp:cNvSpPr/>
      </dsp:nvSpPr>
      <dsp:spPr>
        <a:xfrm>
          <a:off x="0" y="2802807"/>
          <a:ext cx="4718785" cy="142974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info@virginiacampgrounds.com</a:t>
          </a:r>
          <a:endParaRPr lang="en-US" sz="2600" kern="1200" dirty="0"/>
        </a:p>
      </dsp:txBody>
      <dsp:txXfrm>
        <a:off x="69794" y="2872601"/>
        <a:ext cx="4579197" cy="12901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8ECFD5-B828-4365-94FF-ED0F93F3B7B6}">
      <dsp:nvSpPr>
        <dsp:cNvPr id="0" name=""/>
        <dsp:cNvSpPr/>
      </dsp:nvSpPr>
      <dsp:spPr>
        <a:xfrm>
          <a:off x="827085" y="211"/>
          <a:ext cx="965039" cy="9650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4500E8-4857-4483-88A5-1415B004EBE2}">
      <dsp:nvSpPr>
        <dsp:cNvPr id="0" name=""/>
        <dsp:cNvSpPr/>
      </dsp:nvSpPr>
      <dsp:spPr>
        <a:xfrm>
          <a:off x="1032749" y="205875"/>
          <a:ext cx="553710" cy="55371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94AB1-D7E6-4DD9-80D0-AAF8055890B9}">
      <dsp:nvSpPr>
        <dsp:cNvPr id="0" name=""/>
        <dsp:cNvSpPr/>
      </dsp:nvSpPr>
      <dsp:spPr>
        <a:xfrm>
          <a:off x="518589" y="1265836"/>
          <a:ext cx="1582031" cy="632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/>
            <a:t>Zoning &amp; Land Use Approvals</a:t>
          </a:r>
        </a:p>
      </dsp:txBody>
      <dsp:txXfrm>
        <a:off x="518589" y="1265836"/>
        <a:ext cx="1582031" cy="632812"/>
      </dsp:txXfrm>
    </dsp:sp>
    <dsp:sp modelId="{33980508-45F9-4305-BCF9-3006CF284F76}">
      <dsp:nvSpPr>
        <dsp:cNvPr id="0" name=""/>
        <dsp:cNvSpPr/>
      </dsp:nvSpPr>
      <dsp:spPr>
        <a:xfrm>
          <a:off x="2685972" y="211"/>
          <a:ext cx="965039" cy="96503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6DB00D-90FC-417A-9A9B-966247696865}">
      <dsp:nvSpPr>
        <dsp:cNvPr id="0" name=""/>
        <dsp:cNvSpPr/>
      </dsp:nvSpPr>
      <dsp:spPr>
        <a:xfrm>
          <a:off x="2891636" y="205875"/>
          <a:ext cx="553710" cy="55371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562588-5060-458E-A19E-438CD6DFB495}">
      <dsp:nvSpPr>
        <dsp:cNvPr id="0" name=""/>
        <dsp:cNvSpPr/>
      </dsp:nvSpPr>
      <dsp:spPr>
        <a:xfrm>
          <a:off x="2377476" y="1265836"/>
          <a:ext cx="1582031" cy="632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/>
            <a:t> VDH Campground Permit</a:t>
          </a:r>
        </a:p>
      </dsp:txBody>
      <dsp:txXfrm>
        <a:off x="2377476" y="1265836"/>
        <a:ext cx="1582031" cy="632812"/>
      </dsp:txXfrm>
    </dsp:sp>
    <dsp:sp modelId="{D9518689-22AD-4B86-AA38-CD02FB83EAC5}">
      <dsp:nvSpPr>
        <dsp:cNvPr id="0" name=""/>
        <dsp:cNvSpPr/>
      </dsp:nvSpPr>
      <dsp:spPr>
        <a:xfrm>
          <a:off x="4544859" y="211"/>
          <a:ext cx="965039" cy="9650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497EDC-1AC9-46B3-932D-BE45C8359E4D}">
      <dsp:nvSpPr>
        <dsp:cNvPr id="0" name=""/>
        <dsp:cNvSpPr/>
      </dsp:nvSpPr>
      <dsp:spPr>
        <a:xfrm>
          <a:off x="4750523" y="205875"/>
          <a:ext cx="553710" cy="55371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7B4954-D732-4721-8D10-2CBFEEB3B2D0}">
      <dsp:nvSpPr>
        <dsp:cNvPr id="0" name=""/>
        <dsp:cNvSpPr/>
      </dsp:nvSpPr>
      <dsp:spPr>
        <a:xfrm>
          <a:off x="4236363" y="1265836"/>
          <a:ext cx="1582031" cy="632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/>
            <a:t>Environmental &amp; DEQ Compliance</a:t>
          </a:r>
        </a:p>
      </dsp:txBody>
      <dsp:txXfrm>
        <a:off x="4236363" y="1265836"/>
        <a:ext cx="1582031" cy="632812"/>
      </dsp:txXfrm>
    </dsp:sp>
    <dsp:sp modelId="{AFCCB8E9-D337-49D2-B400-732253FBFEDF}">
      <dsp:nvSpPr>
        <dsp:cNvPr id="0" name=""/>
        <dsp:cNvSpPr/>
      </dsp:nvSpPr>
      <dsp:spPr>
        <a:xfrm>
          <a:off x="6403746" y="211"/>
          <a:ext cx="965039" cy="96503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C18B8-3B53-4D1A-960E-387705DD58C3}">
      <dsp:nvSpPr>
        <dsp:cNvPr id="0" name=""/>
        <dsp:cNvSpPr/>
      </dsp:nvSpPr>
      <dsp:spPr>
        <a:xfrm>
          <a:off x="6609410" y="205875"/>
          <a:ext cx="553710" cy="55371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E7F939-93B5-49CB-A3BE-E623E0DAD093}">
      <dsp:nvSpPr>
        <dsp:cNvPr id="0" name=""/>
        <dsp:cNvSpPr/>
      </dsp:nvSpPr>
      <dsp:spPr>
        <a:xfrm>
          <a:off x="6095249" y="1265836"/>
          <a:ext cx="1582031" cy="632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/>
            <a:t>Building Permits</a:t>
          </a:r>
        </a:p>
      </dsp:txBody>
      <dsp:txXfrm>
        <a:off x="6095249" y="1265836"/>
        <a:ext cx="1582031" cy="632812"/>
      </dsp:txXfrm>
    </dsp:sp>
    <dsp:sp modelId="{B1EC5090-4A7C-42F2-928C-B527800FACC8}">
      <dsp:nvSpPr>
        <dsp:cNvPr id="0" name=""/>
        <dsp:cNvSpPr/>
      </dsp:nvSpPr>
      <dsp:spPr>
        <a:xfrm>
          <a:off x="3615415" y="2294156"/>
          <a:ext cx="965039" cy="96503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D63F52-AA0C-4B35-BD45-1E6BE83B47A0}">
      <dsp:nvSpPr>
        <dsp:cNvPr id="0" name=""/>
        <dsp:cNvSpPr/>
      </dsp:nvSpPr>
      <dsp:spPr>
        <a:xfrm>
          <a:off x="3821080" y="2499820"/>
          <a:ext cx="553710" cy="55371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1658F-5C92-4A3E-B43F-B98ABF3E5573}">
      <dsp:nvSpPr>
        <dsp:cNvPr id="0" name=""/>
        <dsp:cNvSpPr/>
      </dsp:nvSpPr>
      <dsp:spPr>
        <a:xfrm>
          <a:off x="3306919" y="3559781"/>
          <a:ext cx="1582031" cy="632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/>
            <a:t> Business Licensing &amp; Tax Compliance</a:t>
          </a:r>
        </a:p>
      </dsp:txBody>
      <dsp:txXfrm>
        <a:off x="3306919" y="3559781"/>
        <a:ext cx="1582031" cy="632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C2A5C-6907-CF40-AB02-004FA7B999F7}">
      <dsp:nvSpPr>
        <dsp:cNvPr id="0" name=""/>
        <dsp:cNvSpPr/>
      </dsp:nvSpPr>
      <dsp:spPr>
        <a:xfrm>
          <a:off x="0" y="51855"/>
          <a:ext cx="2561209" cy="358569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682" tIns="330200" rIns="199682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 Confirm zoning with your local planning office</a:t>
          </a:r>
        </a:p>
      </dsp:txBody>
      <dsp:txXfrm>
        <a:off x="0" y="1414419"/>
        <a:ext cx="2561209" cy="2151416"/>
      </dsp:txXfrm>
    </dsp:sp>
    <dsp:sp modelId="{CD32830D-C06F-1049-A72B-A941B78B85DF}">
      <dsp:nvSpPr>
        <dsp:cNvPr id="0" name=""/>
        <dsp:cNvSpPr/>
      </dsp:nvSpPr>
      <dsp:spPr>
        <a:xfrm>
          <a:off x="742750" y="410425"/>
          <a:ext cx="1075708" cy="107570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66" tIns="12700" rIns="8386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900284" y="567959"/>
        <a:ext cx="760640" cy="760640"/>
      </dsp:txXfrm>
    </dsp:sp>
    <dsp:sp modelId="{A8F096A3-0DD6-554F-9AD6-5DCE4E0F7FF1}">
      <dsp:nvSpPr>
        <dsp:cNvPr id="0" name=""/>
        <dsp:cNvSpPr/>
      </dsp:nvSpPr>
      <dsp:spPr>
        <a:xfrm>
          <a:off x="0" y="3637477"/>
          <a:ext cx="2561209" cy="72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157516-B42E-A941-9D20-2312B960E0E7}">
      <dsp:nvSpPr>
        <dsp:cNvPr id="0" name=""/>
        <dsp:cNvSpPr/>
      </dsp:nvSpPr>
      <dsp:spPr>
        <a:xfrm>
          <a:off x="2817330" y="51855"/>
          <a:ext cx="2561209" cy="3585693"/>
        </a:xfrm>
        <a:prstGeom prst="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682" tIns="330200" rIns="199682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Apply for Special/Conditional Use Permit if required</a:t>
          </a:r>
        </a:p>
      </dsp:txBody>
      <dsp:txXfrm>
        <a:off x="2817330" y="1414419"/>
        <a:ext cx="2561209" cy="2151416"/>
      </dsp:txXfrm>
    </dsp:sp>
    <dsp:sp modelId="{6279AB54-04DE-2346-B8E2-6194480DAF5C}">
      <dsp:nvSpPr>
        <dsp:cNvPr id="0" name=""/>
        <dsp:cNvSpPr/>
      </dsp:nvSpPr>
      <dsp:spPr>
        <a:xfrm>
          <a:off x="3560081" y="410425"/>
          <a:ext cx="1075708" cy="1075708"/>
        </a:xfrm>
        <a:prstGeom prst="ellipse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66" tIns="12700" rIns="8386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717615" y="567959"/>
        <a:ext cx="760640" cy="760640"/>
      </dsp:txXfrm>
    </dsp:sp>
    <dsp:sp modelId="{10E3AC9B-C5F4-F44F-A261-EEE470976D80}">
      <dsp:nvSpPr>
        <dsp:cNvPr id="0" name=""/>
        <dsp:cNvSpPr/>
      </dsp:nvSpPr>
      <dsp:spPr>
        <a:xfrm>
          <a:off x="2817330" y="3637477"/>
          <a:ext cx="2561209" cy="72"/>
        </a:xfrm>
        <a:prstGeom prst="rect">
          <a:avLst/>
        </a:prstGeom>
        <a:solidFill>
          <a:schemeClr val="accent2">
            <a:hueOff val="2808912"/>
            <a:satOff val="-3503"/>
            <a:lumOff val="824"/>
            <a:alphaOff val="0"/>
          </a:schemeClr>
        </a:solidFill>
        <a:ln w="25400" cap="flat" cmpd="sng" algn="ctr">
          <a:solidFill>
            <a:schemeClr val="accent2">
              <a:hueOff val="2808912"/>
              <a:satOff val="-3503"/>
              <a:lumOff val="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7C2530-A9D8-4C47-B761-0BCB6CAD570C}">
      <dsp:nvSpPr>
        <dsp:cNvPr id="0" name=""/>
        <dsp:cNvSpPr/>
      </dsp:nvSpPr>
      <dsp:spPr>
        <a:xfrm>
          <a:off x="5634661" y="51855"/>
          <a:ext cx="2561209" cy="3585693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682" tIns="330200" rIns="199682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Submit a professionally drafted site plan</a:t>
          </a:r>
        </a:p>
      </dsp:txBody>
      <dsp:txXfrm>
        <a:off x="5634661" y="1414419"/>
        <a:ext cx="2561209" cy="2151416"/>
      </dsp:txXfrm>
    </dsp:sp>
    <dsp:sp modelId="{7F869AD4-2EB2-AA49-AFAB-E77AEF3E7AE6}">
      <dsp:nvSpPr>
        <dsp:cNvPr id="0" name=""/>
        <dsp:cNvSpPr/>
      </dsp:nvSpPr>
      <dsp:spPr>
        <a:xfrm>
          <a:off x="6377412" y="410425"/>
          <a:ext cx="1075708" cy="1075708"/>
        </a:xfrm>
        <a:prstGeom prst="ellipse">
          <a:avLst/>
        </a:prstGeom>
        <a:solidFill>
          <a:schemeClr val="accent2">
            <a:hueOff val="3745216"/>
            <a:satOff val="-4671"/>
            <a:lumOff val="1098"/>
            <a:alphaOff val="0"/>
          </a:schemeClr>
        </a:solidFill>
        <a:ln w="25400" cap="flat" cmpd="sng" algn="ctr">
          <a:solidFill>
            <a:schemeClr val="accent2">
              <a:hueOff val="3745216"/>
              <a:satOff val="-4671"/>
              <a:lumOff val="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66" tIns="12700" rIns="8386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534946" y="567959"/>
        <a:ext cx="760640" cy="760640"/>
      </dsp:txXfrm>
    </dsp:sp>
    <dsp:sp modelId="{655AA0A8-E3AA-6342-B5AA-B53E0B321C72}">
      <dsp:nvSpPr>
        <dsp:cNvPr id="0" name=""/>
        <dsp:cNvSpPr/>
      </dsp:nvSpPr>
      <dsp:spPr>
        <a:xfrm>
          <a:off x="5634661" y="3637477"/>
          <a:ext cx="2561209" cy="72"/>
        </a:xfrm>
        <a:prstGeom prst="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20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37E7F-2E61-B144-A175-3361594100FE}">
      <dsp:nvSpPr>
        <dsp:cNvPr id="0" name=""/>
        <dsp:cNvSpPr/>
      </dsp:nvSpPr>
      <dsp:spPr>
        <a:xfrm>
          <a:off x="0" y="14552"/>
          <a:ext cx="8195871" cy="8394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Provide safe water and sanitary facilities</a:t>
          </a:r>
        </a:p>
      </dsp:txBody>
      <dsp:txXfrm>
        <a:off x="40980" y="55532"/>
        <a:ext cx="8113911" cy="757514"/>
      </dsp:txXfrm>
    </dsp:sp>
    <dsp:sp modelId="{A946B8A0-5674-9743-8EBF-68D57FF08E18}">
      <dsp:nvSpPr>
        <dsp:cNvPr id="0" name=""/>
        <dsp:cNvSpPr/>
      </dsp:nvSpPr>
      <dsp:spPr>
        <a:xfrm>
          <a:off x="0" y="954827"/>
          <a:ext cx="8195871" cy="839474"/>
        </a:xfrm>
        <a:prstGeom prst="roundRect">
          <a:avLst/>
        </a:prstGeom>
        <a:solidFill>
          <a:schemeClr val="accent2">
            <a:hueOff val="1560507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Water supply approval (well/public)</a:t>
          </a:r>
        </a:p>
      </dsp:txBody>
      <dsp:txXfrm>
        <a:off x="40980" y="995807"/>
        <a:ext cx="8113911" cy="757514"/>
      </dsp:txXfrm>
    </dsp:sp>
    <dsp:sp modelId="{D8192581-38E7-8144-B93B-B4C5E40DCF86}">
      <dsp:nvSpPr>
        <dsp:cNvPr id="0" name=""/>
        <dsp:cNvSpPr/>
      </dsp:nvSpPr>
      <dsp:spPr>
        <a:xfrm>
          <a:off x="0" y="1895102"/>
          <a:ext cx="8195871" cy="839474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Approved sewage disposal system</a:t>
          </a:r>
        </a:p>
      </dsp:txBody>
      <dsp:txXfrm>
        <a:off x="40980" y="1936082"/>
        <a:ext cx="8113911" cy="757514"/>
      </dsp:txXfrm>
    </dsp:sp>
    <dsp:sp modelId="{9AB5B86D-3E5A-064B-9CF2-FA0FB2230211}">
      <dsp:nvSpPr>
        <dsp:cNvPr id="0" name=""/>
        <dsp:cNvSpPr/>
      </dsp:nvSpPr>
      <dsp:spPr>
        <a:xfrm>
          <a:off x="0" y="2835377"/>
          <a:ext cx="8195871" cy="839474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Waste management plan</a:t>
          </a:r>
        </a:p>
      </dsp:txBody>
      <dsp:txXfrm>
        <a:off x="40980" y="2876357"/>
        <a:ext cx="8113911" cy="7575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10942-7056-E243-A8F1-DCE7FF87FD6A}">
      <dsp:nvSpPr>
        <dsp:cNvPr id="0" name=""/>
        <dsp:cNvSpPr/>
      </dsp:nvSpPr>
      <dsp:spPr>
        <a:xfrm>
          <a:off x="0" y="0"/>
          <a:ext cx="481717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33063F-4197-3743-95B0-724A31410F22}">
      <dsp:nvSpPr>
        <dsp:cNvPr id="0" name=""/>
        <dsp:cNvSpPr/>
      </dsp:nvSpPr>
      <dsp:spPr>
        <a:xfrm>
          <a:off x="0" y="0"/>
          <a:ext cx="4817176" cy="127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Work with the Virginia Department of Environmental Quality (DEQ) to obtain:</a:t>
          </a:r>
        </a:p>
      </dsp:txBody>
      <dsp:txXfrm>
        <a:off x="0" y="0"/>
        <a:ext cx="4817176" cy="1271361"/>
      </dsp:txXfrm>
    </dsp:sp>
    <dsp:sp modelId="{5F5776C6-1484-1643-8A16-453CD29B0AE6}">
      <dsp:nvSpPr>
        <dsp:cNvPr id="0" name=""/>
        <dsp:cNvSpPr/>
      </dsp:nvSpPr>
      <dsp:spPr>
        <a:xfrm>
          <a:off x="0" y="1271361"/>
          <a:ext cx="481717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27DF96-9A7D-784D-8A35-A4A7A8F44F52}">
      <dsp:nvSpPr>
        <dsp:cNvPr id="0" name=""/>
        <dsp:cNvSpPr/>
      </dsp:nvSpPr>
      <dsp:spPr>
        <a:xfrm>
          <a:off x="0" y="1271361"/>
          <a:ext cx="4817176" cy="127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Land disturbance permits</a:t>
          </a:r>
        </a:p>
      </dsp:txBody>
      <dsp:txXfrm>
        <a:off x="0" y="1271361"/>
        <a:ext cx="4817176" cy="1271361"/>
      </dsp:txXfrm>
    </dsp:sp>
    <dsp:sp modelId="{77CF4EBC-0624-0642-A3D5-9F4433DB0A23}">
      <dsp:nvSpPr>
        <dsp:cNvPr id="0" name=""/>
        <dsp:cNvSpPr/>
      </dsp:nvSpPr>
      <dsp:spPr>
        <a:xfrm>
          <a:off x="0" y="2542722"/>
          <a:ext cx="481717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57BD3-36E3-F642-BEEB-BB3E762C1BD8}">
      <dsp:nvSpPr>
        <dsp:cNvPr id="0" name=""/>
        <dsp:cNvSpPr/>
      </dsp:nvSpPr>
      <dsp:spPr>
        <a:xfrm>
          <a:off x="0" y="2542722"/>
          <a:ext cx="4817176" cy="127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Stormwater management approvals</a:t>
          </a:r>
        </a:p>
      </dsp:txBody>
      <dsp:txXfrm>
        <a:off x="0" y="2542722"/>
        <a:ext cx="4817176" cy="1271361"/>
      </dsp:txXfrm>
    </dsp:sp>
    <dsp:sp modelId="{D1D91653-737E-A645-A676-05A372E38DB8}">
      <dsp:nvSpPr>
        <dsp:cNvPr id="0" name=""/>
        <dsp:cNvSpPr/>
      </dsp:nvSpPr>
      <dsp:spPr>
        <a:xfrm>
          <a:off x="0" y="3814083"/>
          <a:ext cx="481717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F4586-D2C3-8A4B-9945-B03C720E5E72}">
      <dsp:nvSpPr>
        <dsp:cNvPr id="0" name=""/>
        <dsp:cNvSpPr/>
      </dsp:nvSpPr>
      <dsp:spPr>
        <a:xfrm>
          <a:off x="0" y="3814083"/>
          <a:ext cx="4817176" cy="127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Link: https://www.deq.virginia.gov</a:t>
          </a:r>
        </a:p>
      </dsp:txBody>
      <dsp:txXfrm>
        <a:off x="0" y="3814083"/>
        <a:ext cx="4817176" cy="12713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24D8DC-06F8-F648-9E1D-33FEBA59823F}">
      <dsp:nvSpPr>
        <dsp:cNvPr id="0" name=""/>
        <dsp:cNvSpPr/>
      </dsp:nvSpPr>
      <dsp:spPr>
        <a:xfrm>
          <a:off x="2280144" y="984220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3486" y="1027322"/>
        <a:ext cx="26172" cy="5234"/>
      </dsp:txXfrm>
    </dsp:sp>
    <dsp:sp modelId="{24DF21B7-BCD9-9D4C-B621-BFF8E38B7850}">
      <dsp:nvSpPr>
        <dsp:cNvPr id="0" name=""/>
        <dsp:cNvSpPr/>
      </dsp:nvSpPr>
      <dsp:spPr>
        <a:xfrm>
          <a:off x="6045" y="347170"/>
          <a:ext cx="2275898" cy="13655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1. Zoning Compliance – 1–2 months</a:t>
          </a:r>
        </a:p>
      </dsp:txBody>
      <dsp:txXfrm>
        <a:off x="6045" y="347170"/>
        <a:ext cx="2275898" cy="1365538"/>
      </dsp:txXfrm>
    </dsp:sp>
    <dsp:sp modelId="{0FF6F46C-A62E-EE42-A530-33A25AFA5362}">
      <dsp:nvSpPr>
        <dsp:cNvPr id="0" name=""/>
        <dsp:cNvSpPr/>
      </dsp:nvSpPr>
      <dsp:spPr>
        <a:xfrm>
          <a:off x="5079499" y="984220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12841" y="1027322"/>
        <a:ext cx="26172" cy="5234"/>
      </dsp:txXfrm>
    </dsp:sp>
    <dsp:sp modelId="{09230E97-DB40-E047-B20C-557EC9D0BB45}">
      <dsp:nvSpPr>
        <dsp:cNvPr id="0" name=""/>
        <dsp:cNvSpPr/>
      </dsp:nvSpPr>
      <dsp:spPr>
        <a:xfrm>
          <a:off x="2805400" y="347170"/>
          <a:ext cx="2275898" cy="13655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2. Site Plan Approval – 2–4 months</a:t>
          </a:r>
        </a:p>
      </dsp:txBody>
      <dsp:txXfrm>
        <a:off x="2805400" y="347170"/>
        <a:ext cx="2275898" cy="1365538"/>
      </dsp:txXfrm>
    </dsp:sp>
    <dsp:sp modelId="{7FCFE9C9-8FC3-D94D-8B57-F94D80229E2F}">
      <dsp:nvSpPr>
        <dsp:cNvPr id="0" name=""/>
        <dsp:cNvSpPr/>
      </dsp:nvSpPr>
      <dsp:spPr>
        <a:xfrm>
          <a:off x="1143995" y="1710909"/>
          <a:ext cx="5598709" cy="492856"/>
        </a:xfrm>
        <a:custGeom>
          <a:avLst/>
          <a:gdLst/>
          <a:ahLst/>
          <a:cxnLst/>
          <a:rect l="0" t="0" r="0" b="0"/>
          <a:pathLst>
            <a:path>
              <a:moveTo>
                <a:pt x="5598709" y="0"/>
              </a:moveTo>
              <a:lnTo>
                <a:pt x="5598709" y="263528"/>
              </a:lnTo>
              <a:lnTo>
                <a:pt x="0" y="263528"/>
              </a:lnTo>
              <a:lnTo>
                <a:pt x="0" y="492856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02771" y="1954720"/>
        <a:ext cx="281156" cy="5234"/>
      </dsp:txXfrm>
    </dsp:sp>
    <dsp:sp modelId="{7C745406-A0DC-9E4B-99A2-6A8A30412FBA}">
      <dsp:nvSpPr>
        <dsp:cNvPr id="0" name=""/>
        <dsp:cNvSpPr/>
      </dsp:nvSpPr>
      <dsp:spPr>
        <a:xfrm>
          <a:off x="5604755" y="347170"/>
          <a:ext cx="2275898" cy="13655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3. VDH Permit – 1–3 months</a:t>
          </a:r>
        </a:p>
      </dsp:txBody>
      <dsp:txXfrm>
        <a:off x="5604755" y="347170"/>
        <a:ext cx="2275898" cy="1365538"/>
      </dsp:txXfrm>
    </dsp:sp>
    <dsp:sp modelId="{7DA9CA71-F181-F043-B069-F83F6BA27E5D}">
      <dsp:nvSpPr>
        <dsp:cNvPr id="0" name=""/>
        <dsp:cNvSpPr/>
      </dsp:nvSpPr>
      <dsp:spPr>
        <a:xfrm>
          <a:off x="2280144" y="2873215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3486" y="2916318"/>
        <a:ext cx="26172" cy="5234"/>
      </dsp:txXfrm>
    </dsp:sp>
    <dsp:sp modelId="{34B4208E-0909-014F-B509-A2B89372CF28}">
      <dsp:nvSpPr>
        <dsp:cNvPr id="0" name=""/>
        <dsp:cNvSpPr/>
      </dsp:nvSpPr>
      <dsp:spPr>
        <a:xfrm>
          <a:off x="6045" y="2236166"/>
          <a:ext cx="2275898" cy="136553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4. Environmental Approvals – 2–6 months</a:t>
          </a:r>
        </a:p>
      </dsp:txBody>
      <dsp:txXfrm>
        <a:off x="6045" y="2236166"/>
        <a:ext cx="2275898" cy="1365538"/>
      </dsp:txXfrm>
    </dsp:sp>
    <dsp:sp modelId="{B87DA04B-A13D-E442-8FC1-80BB7A7F258D}">
      <dsp:nvSpPr>
        <dsp:cNvPr id="0" name=""/>
        <dsp:cNvSpPr/>
      </dsp:nvSpPr>
      <dsp:spPr>
        <a:xfrm>
          <a:off x="5079499" y="2873215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12841" y="2916318"/>
        <a:ext cx="26172" cy="5234"/>
      </dsp:txXfrm>
    </dsp:sp>
    <dsp:sp modelId="{092E6827-C1DE-C144-8D5C-9076E62D620D}">
      <dsp:nvSpPr>
        <dsp:cNvPr id="0" name=""/>
        <dsp:cNvSpPr/>
      </dsp:nvSpPr>
      <dsp:spPr>
        <a:xfrm>
          <a:off x="2805400" y="2236166"/>
          <a:ext cx="2275898" cy="13655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5. Building Permits – 1–3 months</a:t>
          </a:r>
        </a:p>
      </dsp:txBody>
      <dsp:txXfrm>
        <a:off x="2805400" y="2236166"/>
        <a:ext cx="2275898" cy="1365538"/>
      </dsp:txXfrm>
    </dsp:sp>
    <dsp:sp modelId="{5827F85F-720B-5C4E-86BD-594C845E9F2D}">
      <dsp:nvSpPr>
        <dsp:cNvPr id="0" name=""/>
        <dsp:cNvSpPr/>
      </dsp:nvSpPr>
      <dsp:spPr>
        <a:xfrm>
          <a:off x="5604755" y="2236166"/>
          <a:ext cx="2275898" cy="13655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6. Business Licensing – 1–2 months</a:t>
          </a:r>
        </a:p>
      </dsp:txBody>
      <dsp:txXfrm>
        <a:off x="5604755" y="2236166"/>
        <a:ext cx="2275898" cy="13655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59BA8-326C-0041-9C76-28CFFC6A01AA}">
      <dsp:nvSpPr>
        <dsp:cNvPr id="0" name=""/>
        <dsp:cNvSpPr/>
      </dsp:nvSpPr>
      <dsp:spPr>
        <a:xfrm>
          <a:off x="757092" y="1992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Is there a land minimum? Varies by zoning</a:t>
          </a:r>
        </a:p>
      </dsp:txBody>
      <dsp:txXfrm>
        <a:off x="757092" y="1992"/>
        <a:ext cx="3034531" cy="1820718"/>
      </dsp:txXfrm>
    </dsp:sp>
    <dsp:sp modelId="{E9F4296B-39DD-304E-975E-6D78A05EAAE1}">
      <dsp:nvSpPr>
        <dsp:cNvPr id="0" name=""/>
        <dsp:cNvSpPr/>
      </dsp:nvSpPr>
      <dsp:spPr>
        <a:xfrm>
          <a:off x="4095076" y="1992"/>
          <a:ext cx="3034531" cy="18207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Can I use ag land? Often yes, with a permit</a:t>
          </a:r>
        </a:p>
      </dsp:txBody>
      <dsp:txXfrm>
        <a:off x="4095076" y="1992"/>
        <a:ext cx="3034531" cy="1820718"/>
      </dsp:txXfrm>
    </dsp:sp>
    <dsp:sp modelId="{4071720E-0718-0B4D-B167-24780999F498}">
      <dsp:nvSpPr>
        <dsp:cNvPr id="0" name=""/>
        <dsp:cNvSpPr/>
      </dsp:nvSpPr>
      <dsp:spPr>
        <a:xfrm>
          <a:off x="757092" y="2126164"/>
          <a:ext cx="3034531" cy="18207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Fire safety? NFPA 1194 and local Fire Marshal</a:t>
          </a:r>
        </a:p>
      </dsp:txBody>
      <dsp:txXfrm>
        <a:off x="757092" y="2126164"/>
        <a:ext cx="3034531" cy="1820718"/>
      </dsp:txXfrm>
    </dsp:sp>
    <dsp:sp modelId="{35B4B7D7-E4ED-5C48-8645-0B019EFB32F3}">
      <dsp:nvSpPr>
        <dsp:cNvPr id="0" name=""/>
        <dsp:cNvSpPr/>
      </dsp:nvSpPr>
      <dsp:spPr>
        <a:xfrm>
          <a:off x="4095076" y="2126164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Seasonal campgrounds? Still require permits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Harvest Hosts? Require permits for 3 or more sites</a:t>
          </a:r>
        </a:p>
      </dsp:txBody>
      <dsp:txXfrm>
        <a:off x="4095076" y="2126164"/>
        <a:ext cx="3034531" cy="18207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DE01C-3A3B-2A41-B0A1-1DC0C1C648A0}">
      <dsp:nvSpPr>
        <dsp:cNvPr id="0" name=""/>
        <dsp:cNvSpPr/>
      </dsp:nvSpPr>
      <dsp:spPr>
        <a:xfrm>
          <a:off x="0" y="405975"/>
          <a:ext cx="4718785" cy="4718785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ED376-1D9E-344D-A503-9F6958B154C8}">
      <dsp:nvSpPr>
        <dsp:cNvPr id="0" name=""/>
        <dsp:cNvSpPr/>
      </dsp:nvSpPr>
      <dsp:spPr>
        <a:xfrm>
          <a:off x="448284" y="854259"/>
          <a:ext cx="1840326" cy="18403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Zoning restrictions → Apply early</a:t>
          </a:r>
        </a:p>
      </dsp:txBody>
      <dsp:txXfrm>
        <a:off x="538121" y="944096"/>
        <a:ext cx="1660652" cy="1660652"/>
      </dsp:txXfrm>
    </dsp:sp>
    <dsp:sp modelId="{F348499D-6845-EB49-A70C-312E84EBBB7D}">
      <dsp:nvSpPr>
        <dsp:cNvPr id="0" name=""/>
        <dsp:cNvSpPr/>
      </dsp:nvSpPr>
      <dsp:spPr>
        <a:xfrm>
          <a:off x="2430174" y="854259"/>
          <a:ext cx="1840326" cy="18403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Environmental concerns → Adjust site plan</a:t>
          </a:r>
        </a:p>
      </dsp:txBody>
      <dsp:txXfrm>
        <a:off x="2520011" y="944096"/>
        <a:ext cx="1660652" cy="1660652"/>
      </dsp:txXfrm>
    </dsp:sp>
    <dsp:sp modelId="{61366312-B700-7A46-A57A-DBF8835BF06C}">
      <dsp:nvSpPr>
        <dsp:cNvPr id="0" name=""/>
        <dsp:cNvSpPr/>
      </dsp:nvSpPr>
      <dsp:spPr>
        <a:xfrm>
          <a:off x="448284" y="2836149"/>
          <a:ext cx="1840326" cy="18403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Public opposition → Host community meetings</a:t>
          </a:r>
        </a:p>
      </dsp:txBody>
      <dsp:txXfrm>
        <a:off x="538121" y="2925986"/>
        <a:ext cx="1660652" cy="1660652"/>
      </dsp:txXfrm>
    </dsp:sp>
    <dsp:sp modelId="{87C0AE72-E365-FB43-A431-AF4557FA2021}">
      <dsp:nvSpPr>
        <dsp:cNvPr id="0" name=""/>
        <dsp:cNvSpPr/>
      </dsp:nvSpPr>
      <dsp:spPr>
        <a:xfrm>
          <a:off x="2430174" y="2836149"/>
          <a:ext cx="1840326" cy="18403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Delays → Stay in regular contact with agencies</a:t>
          </a:r>
        </a:p>
      </dsp:txBody>
      <dsp:txXfrm>
        <a:off x="2520011" y="2925986"/>
        <a:ext cx="1660652" cy="166065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FF799-5539-462E-AFD7-2117DB94C56C}">
      <dsp:nvSpPr>
        <dsp:cNvPr id="0" name=""/>
        <dsp:cNvSpPr/>
      </dsp:nvSpPr>
      <dsp:spPr>
        <a:xfrm>
          <a:off x="750914" y="1203373"/>
          <a:ext cx="1081248" cy="10812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ED33DA-6A8F-4AE9-ABA4-45B6EC804551}">
      <dsp:nvSpPr>
        <dsp:cNvPr id="0" name=""/>
        <dsp:cNvSpPr/>
      </dsp:nvSpPr>
      <dsp:spPr>
        <a:xfrm>
          <a:off x="90151" y="2602589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VA Association of Counties: https://</a:t>
          </a:r>
          <a:r>
            <a:rPr lang="en-US" sz="1500" kern="1200" dirty="0" err="1"/>
            <a:t>www.vaco.org</a:t>
          </a:r>
          <a:endParaRPr lang="en-US" sz="1500" kern="1200" dirty="0"/>
        </a:p>
      </dsp:txBody>
      <dsp:txXfrm>
        <a:off x="90151" y="2602589"/>
        <a:ext cx="2402775" cy="720000"/>
      </dsp:txXfrm>
    </dsp:sp>
    <dsp:sp modelId="{FEDEC127-6A31-4486-8918-B9333B93EBA4}">
      <dsp:nvSpPr>
        <dsp:cNvPr id="0" name=""/>
        <dsp:cNvSpPr/>
      </dsp:nvSpPr>
      <dsp:spPr>
        <a:xfrm>
          <a:off x="3574175" y="1203373"/>
          <a:ext cx="1081248" cy="10812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6532A-0947-477D-8C63-2D8B22B5E84D}">
      <dsp:nvSpPr>
        <dsp:cNvPr id="0" name=""/>
        <dsp:cNvSpPr/>
      </dsp:nvSpPr>
      <dsp:spPr>
        <a:xfrm>
          <a:off x="2913412" y="2602589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VA Department of Health: https://</a:t>
          </a:r>
          <a:r>
            <a:rPr lang="en-US" sz="1500" kern="1200" dirty="0" err="1"/>
            <a:t>www.vdh.virginia.gov</a:t>
          </a:r>
          <a:endParaRPr lang="en-US" sz="1500" kern="1200" dirty="0"/>
        </a:p>
      </dsp:txBody>
      <dsp:txXfrm>
        <a:off x="2913412" y="2602589"/>
        <a:ext cx="2402775" cy="720000"/>
      </dsp:txXfrm>
    </dsp:sp>
    <dsp:sp modelId="{9EA31588-8713-47D8-8DD3-A5AF3AC96645}">
      <dsp:nvSpPr>
        <dsp:cNvPr id="0" name=""/>
        <dsp:cNvSpPr/>
      </dsp:nvSpPr>
      <dsp:spPr>
        <a:xfrm>
          <a:off x="6397436" y="1203373"/>
          <a:ext cx="1081248" cy="10812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09DF77-42EC-425E-A835-062CE4FCACE6}">
      <dsp:nvSpPr>
        <dsp:cNvPr id="0" name=""/>
        <dsp:cNvSpPr/>
      </dsp:nvSpPr>
      <dsp:spPr>
        <a:xfrm>
          <a:off x="5736673" y="2602589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DEQ: https://</a:t>
          </a:r>
          <a:r>
            <a:rPr lang="en-US" sz="1500" kern="1200" dirty="0" err="1"/>
            <a:t>www.deq.virginia.gov</a:t>
          </a:r>
          <a:endParaRPr lang="en-US" sz="1500" kern="1200" dirty="0"/>
        </a:p>
      </dsp:txBody>
      <dsp:txXfrm>
        <a:off x="5736673" y="2602589"/>
        <a:ext cx="2402775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7CEB2-315B-A549-AA79-32A1257574BD}" type="datetimeFigureOut">
              <a:rPr lang="en-US" smtClean="0"/>
              <a:t>4/30/25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17288-3BBA-034C-A2E8-48B65432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2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effectLst/>
                <a:latin typeface="Helvetica" pitchFamily="2" charset="0"/>
              </a:rPr>
              <a:t>Introduction</a:t>
            </a:r>
            <a:endParaRPr lang="en-US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This toolkit is designed to guide campground developers, owners, and operators through Virginia's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permitting process, ensuring compliance with health, safety, environmental, and land-use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Helvetica" pitchFamily="2" charset="0"/>
              </a:rPr>
              <a:t>regulations.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817288-3BBA-034C-A2E8-48B65432D0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57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200">
                <a:solidFill>
                  <a:srgbClr val="FFFFFF"/>
                </a:solidFill>
              </a:rPr>
              <a:t>Permitting Process for Campgrounds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algn="l">
              <a:defRPr sz="2000">
                <a:latin typeface="Calibri"/>
              </a:defRPr>
            </a:pPr>
            <a:r>
              <a:rPr lang="en-US" sz="2000"/>
              <a:t>Virginia Campground Association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5852160"/>
            <a:ext cx="608076" cy="64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/>
              <a:t>Frequently Asked Questions</a:t>
            </a: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21520" y="-12182"/>
                  <a:pt x="211324" y="18247"/>
                  <a:pt x="416966" y="0"/>
                </a:cubicBezTo>
                <a:cubicBezTo>
                  <a:pt x="622608" y="-18247"/>
                  <a:pt x="891241" y="-13744"/>
                  <a:pt x="1146658" y="0"/>
                </a:cubicBezTo>
                <a:cubicBezTo>
                  <a:pt x="1402075" y="13744"/>
                  <a:pt x="1378880" y="-8543"/>
                  <a:pt x="1563624" y="0"/>
                </a:cubicBezTo>
                <a:cubicBezTo>
                  <a:pt x="1748368" y="8543"/>
                  <a:pt x="1972300" y="7443"/>
                  <a:pt x="2136953" y="0"/>
                </a:cubicBezTo>
                <a:cubicBezTo>
                  <a:pt x="2301606" y="-7443"/>
                  <a:pt x="2679634" y="12382"/>
                  <a:pt x="2944825" y="0"/>
                </a:cubicBezTo>
                <a:cubicBezTo>
                  <a:pt x="3210016" y="-12382"/>
                  <a:pt x="3409232" y="17967"/>
                  <a:pt x="3596335" y="0"/>
                </a:cubicBezTo>
                <a:cubicBezTo>
                  <a:pt x="3783438" y="-17967"/>
                  <a:pt x="4002523" y="-28578"/>
                  <a:pt x="4326026" y="0"/>
                </a:cubicBezTo>
                <a:cubicBezTo>
                  <a:pt x="4649529" y="28578"/>
                  <a:pt x="4777384" y="-3624"/>
                  <a:pt x="4899355" y="0"/>
                </a:cubicBezTo>
                <a:cubicBezTo>
                  <a:pt x="5021326" y="3624"/>
                  <a:pt x="5317653" y="1281"/>
                  <a:pt x="5550865" y="0"/>
                </a:cubicBezTo>
                <a:cubicBezTo>
                  <a:pt x="5784077" y="-1281"/>
                  <a:pt x="6142956" y="-39637"/>
                  <a:pt x="6358738" y="0"/>
                </a:cubicBezTo>
                <a:cubicBezTo>
                  <a:pt x="6574520" y="39637"/>
                  <a:pt x="6724785" y="-4460"/>
                  <a:pt x="6853885" y="0"/>
                </a:cubicBezTo>
                <a:cubicBezTo>
                  <a:pt x="6982985" y="4460"/>
                  <a:pt x="7403044" y="-1955"/>
                  <a:pt x="7818120" y="0"/>
                </a:cubicBezTo>
                <a:cubicBezTo>
                  <a:pt x="7817988" y="7702"/>
                  <a:pt x="7817908" y="13511"/>
                  <a:pt x="7818120" y="18288"/>
                </a:cubicBezTo>
                <a:cubicBezTo>
                  <a:pt x="7698847" y="-3267"/>
                  <a:pt x="7390924" y="22979"/>
                  <a:pt x="7244791" y="18288"/>
                </a:cubicBezTo>
                <a:cubicBezTo>
                  <a:pt x="7098658" y="13597"/>
                  <a:pt x="6952735" y="29357"/>
                  <a:pt x="6827825" y="18288"/>
                </a:cubicBezTo>
                <a:cubicBezTo>
                  <a:pt x="6702915" y="7219"/>
                  <a:pt x="6338661" y="34530"/>
                  <a:pt x="6176315" y="18288"/>
                </a:cubicBezTo>
                <a:cubicBezTo>
                  <a:pt x="6013969" y="2047"/>
                  <a:pt x="5850602" y="6362"/>
                  <a:pt x="5681167" y="18288"/>
                </a:cubicBezTo>
                <a:cubicBezTo>
                  <a:pt x="5511732" y="30214"/>
                  <a:pt x="5312143" y="419"/>
                  <a:pt x="5029657" y="18288"/>
                </a:cubicBezTo>
                <a:cubicBezTo>
                  <a:pt x="4747171" y="36158"/>
                  <a:pt x="4655062" y="30740"/>
                  <a:pt x="4378147" y="18288"/>
                </a:cubicBezTo>
                <a:cubicBezTo>
                  <a:pt x="4101232" y="5837"/>
                  <a:pt x="4037646" y="44706"/>
                  <a:pt x="3726637" y="18288"/>
                </a:cubicBezTo>
                <a:cubicBezTo>
                  <a:pt x="3415628" y="-8130"/>
                  <a:pt x="3321756" y="45507"/>
                  <a:pt x="3075127" y="18288"/>
                </a:cubicBezTo>
                <a:cubicBezTo>
                  <a:pt x="2828498" y="-8931"/>
                  <a:pt x="2684733" y="14853"/>
                  <a:pt x="2501798" y="18288"/>
                </a:cubicBezTo>
                <a:cubicBezTo>
                  <a:pt x="2318863" y="21723"/>
                  <a:pt x="2121844" y="-13013"/>
                  <a:pt x="1772107" y="18288"/>
                </a:cubicBezTo>
                <a:cubicBezTo>
                  <a:pt x="1422370" y="49589"/>
                  <a:pt x="1431548" y="31666"/>
                  <a:pt x="1120597" y="18288"/>
                </a:cubicBezTo>
                <a:cubicBezTo>
                  <a:pt x="809646" y="4911"/>
                  <a:pt x="246393" y="5624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77487" y="-4302"/>
                  <a:pt x="287499" y="4997"/>
                  <a:pt x="573329" y="0"/>
                </a:cubicBezTo>
                <a:cubicBezTo>
                  <a:pt x="859159" y="-4997"/>
                  <a:pt x="821965" y="-336"/>
                  <a:pt x="990295" y="0"/>
                </a:cubicBezTo>
                <a:cubicBezTo>
                  <a:pt x="1158625" y="336"/>
                  <a:pt x="1587918" y="-4681"/>
                  <a:pt x="1798168" y="0"/>
                </a:cubicBezTo>
                <a:cubicBezTo>
                  <a:pt x="2008418" y="4681"/>
                  <a:pt x="2088841" y="-2754"/>
                  <a:pt x="2371496" y="0"/>
                </a:cubicBezTo>
                <a:cubicBezTo>
                  <a:pt x="2654151" y="2754"/>
                  <a:pt x="2701462" y="-24976"/>
                  <a:pt x="2944825" y="0"/>
                </a:cubicBezTo>
                <a:cubicBezTo>
                  <a:pt x="3188188" y="24976"/>
                  <a:pt x="3511636" y="25407"/>
                  <a:pt x="3752698" y="0"/>
                </a:cubicBezTo>
                <a:cubicBezTo>
                  <a:pt x="3993760" y="-25407"/>
                  <a:pt x="4107153" y="6432"/>
                  <a:pt x="4247845" y="0"/>
                </a:cubicBezTo>
                <a:cubicBezTo>
                  <a:pt x="4388537" y="-6432"/>
                  <a:pt x="4835598" y="-5108"/>
                  <a:pt x="5055718" y="0"/>
                </a:cubicBezTo>
                <a:cubicBezTo>
                  <a:pt x="5275838" y="5108"/>
                  <a:pt x="5461006" y="-24536"/>
                  <a:pt x="5863590" y="0"/>
                </a:cubicBezTo>
                <a:cubicBezTo>
                  <a:pt x="6266174" y="24536"/>
                  <a:pt x="6355549" y="-19657"/>
                  <a:pt x="6515100" y="0"/>
                </a:cubicBezTo>
                <a:cubicBezTo>
                  <a:pt x="6674651" y="19657"/>
                  <a:pt x="7275423" y="-57462"/>
                  <a:pt x="7818120" y="0"/>
                </a:cubicBezTo>
                <a:cubicBezTo>
                  <a:pt x="7818132" y="8833"/>
                  <a:pt x="7818660" y="9830"/>
                  <a:pt x="7818120" y="18288"/>
                </a:cubicBezTo>
                <a:cubicBezTo>
                  <a:pt x="7610240" y="4606"/>
                  <a:pt x="7521789" y="7721"/>
                  <a:pt x="7401154" y="18288"/>
                </a:cubicBezTo>
                <a:cubicBezTo>
                  <a:pt x="7280519" y="28855"/>
                  <a:pt x="6930719" y="4225"/>
                  <a:pt x="6593281" y="18288"/>
                </a:cubicBezTo>
                <a:cubicBezTo>
                  <a:pt x="6255843" y="32351"/>
                  <a:pt x="6286682" y="1162"/>
                  <a:pt x="6098134" y="18288"/>
                </a:cubicBezTo>
                <a:cubicBezTo>
                  <a:pt x="5909586" y="35414"/>
                  <a:pt x="5602789" y="48596"/>
                  <a:pt x="5446624" y="18288"/>
                </a:cubicBezTo>
                <a:cubicBezTo>
                  <a:pt x="5290459" y="-12020"/>
                  <a:pt x="4917039" y="21960"/>
                  <a:pt x="4638751" y="18288"/>
                </a:cubicBezTo>
                <a:cubicBezTo>
                  <a:pt x="4360463" y="14616"/>
                  <a:pt x="4304690" y="5450"/>
                  <a:pt x="3987241" y="18288"/>
                </a:cubicBezTo>
                <a:cubicBezTo>
                  <a:pt x="3669792" y="31127"/>
                  <a:pt x="3758742" y="32551"/>
                  <a:pt x="3570275" y="18288"/>
                </a:cubicBezTo>
                <a:cubicBezTo>
                  <a:pt x="3381808" y="4025"/>
                  <a:pt x="3267153" y="36200"/>
                  <a:pt x="3075127" y="18288"/>
                </a:cubicBezTo>
                <a:cubicBezTo>
                  <a:pt x="2883101" y="376"/>
                  <a:pt x="2665825" y="10973"/>
                  <a:pt x="2267255" y="18288"/>
                </a:cubicBezTo>
                <a:cubicBezTo>
                  <a:pt x="1868685" y="25603"/>
                  <a:pt x="1884698" y="28410"/>
                  <a:pt x="1615745" y="18288"/>
                </a:cubicBezTo>
                <a:cubicBezTo>
                  <a:pt x="1346792" y="8167"/>
                  <a:pt x="1320952" y="10430"/>
                  <a:pt x="1120597" y="18288"/>
                </a:cubicBezTo>
                <a:cubicBezTo>
                  <a:pt x="920242" y="26146"/>
                  <a:pt x="556507" y="50790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5852160"/>
            <a:ext cx="608076" cy="640080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32B409B-73D4-13D7-1862-D964012D09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860808"/>
              </p:ext>
            </p:extLst>
          </p:nvPr>
        </p:nvGraphicFramePr>
        <p:xfrm>
          <a:off x="628650" y="2228087"/>
          <a:ext cx="78867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384350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3467"/>
            <a:ext cx="2213403" cy="5571066"/>
          </a:xfrm>
        </p:spPr>
        <p:txBody>
          <a:bodyPr>
            <a:normAutofit/>
          </a:bodyPr>
          <a:lstStyle/>
          <a:p>
            <a:r>
              <a:rPr lang="en-US" sz="3400">
                <a:solidFill>
                  <a:srgbClr val="FFFFFF"/>
                </a:solidFill>
              </a:rPr>
              <a:t>Common Challenges &amp; Solutions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5852160"/>
            <a:ext cx="608076" cy="640080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6CD9B7F-8BC2-4941-CA96-703942092E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522051"/>
              </p:ext>
            </p:extLst>
          </p:nvPr>
        </p:nvGraphicFramePr>
        <p:xfrm>
          <a:off x="3905730" y="643466"/>
          <a:ext cx="4718785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Helpful Resources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40D75206-EF51-BAB4-75BB-7B2D927DB4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15662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72400" y="5852160"/>
            <a:ext cx="608076" cy="64008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384350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3467"/>
            <a:ext cx="2213403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Thank You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5852160"/>
            <a:ext cx="608076" cy="640080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902856C6-6A90-32A1-7632-8032F194B3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181170"/>
              </p:ext>
            </p:extLst>
          </p:nvPr>
        </p:nvGraphicFramePr>
        <p:xfrm>
          <a:off x="3905730" y="643466"/>
          <a:ext cx="4718785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Overview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5852160"/>
            <a:ext cx="608076" cy="640080"/>
          </a:xfrm>
          <a:prstGeom prst="rect">
            <a:avLst/>
          </a:prstGeom>
        </p:spPr>
      </p:pic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C0A920F7-867C-F879-B66F-24E4375945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364700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What is a Campground?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/>
          </a:bodyPr>
          <a:lstStyle/>
          <a:p>
            <a:pPr>
              <a:defRPr sz="1800">
                <a:latin typeface="Calibri"/>
              </a:defRPr>
            </a:pPr>
            <a:r>
              <a:rPr lang="en-US" sz="1700" dirty="0"/>
              <a:t>A campground in Virginia is defined as a place with </a:t>
            </a:r>
            <a:r>
              <a:rPr lang="en-US" sz="1700" b="1" dirty="0"/>
              <a:t>at least three campsites for overnight stays. (VA Code: 12VAC5-450)</a:t>
            </a:r>
          </a:p>
          <a:p>
            <a:endParaRPr lang="en-US" sz="1700" dirty="0"/>
          </a:p>
          <a:p>
            <a:r>
              <a:rPr lang="en-US" sz="1700" dirty="0"/>
              <a:t>Link: https://</a:t>
            </a:r>
            <a:r>
              <a:rPr lang="en-US" sz="1700" dirty="0" err="1"/>
              <a:t>law.lis.virginia.gov</a:t>
            </a:r>
            <a:r>
              <a:rPr lang="en-US" sz="1700" dirty="0"/>
              <a:t>/</a:t>
            </a:r>
            <a:r>
              <a:rPr lang="en-US" sz="1700" dirty="0" err="1"/>
              <a:t>admincode</a:t>
            </a:r>
            <a:r>
              <a:rPr lang="en-US" sz="1700" dirty="0"/>
              <a:t>/title12/agency5/chapter450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5852160"/>
            <a:ext cx="608076" cy="6400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Key Permitting Steps</a:t>
            </a:r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5852160"/>
            <a:ext cx="608076" cy="640080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D561EDF-6257-B971-3AE1-F1C04ADED6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000247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Zoning &amp; Land Use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984CEC1-8113-6099-57FB-369031B0F8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831528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VDH Campground Permit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CBBC008F-2D8C-32BF-47BE-519B188FD2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18627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6F39C2-8746-4599-843B-CED156C40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D714AD-9E94-4752-AA45-D4B0EAAB5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52"/>
            <a:ext cx="3333122" cy="632334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58" y="767258"/>
            <a:ext cx="2407001" cy="5323484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Environmental Compliance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F89E09-42FB-4694-96E4-95652B1D8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19882" y="3404998"/>
            <a:ext cx="6858002" cy="4800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D3C032-881F-4579-A4BF-0FA966E9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70645"/>
            <a:ext cx="9144000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5852160"/>
            <a:ext cx="608076" cy="640080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4D3DBA0-1FF8-D16F-F5BC-98157889FF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365781"/>
              </p:ext>
            </p:extLst>
          </p:nvPr>
        </p:nvGraphicFramePr>
        <p:xfrm>
          <a:off x="3932187" y="1005298"/>
          <a:ext cx="4817176" cy="5085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Business Licensing &amp; Taxes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pPr>
              <a:defRPr sz="1800">
                <a:latin typeface="Calibri"/>
              </a:defRPr>
            </a:pPr>
            <a:r>
              <a:rPr lang="en-US" sz="1700" dirty="0"/>
              <a:t>Register with the State Corporation Commission (SCC)</a:t>
            </a:r>
          </a:p>
          <a:p>
            <a:r>
              <a:rPr lang="en-US" sz="1700" dirty="0"/>
              <a:t>Obtain sales and lodging tax permits</a:t>
            </a:r>
          </a:p>
          <a:p>
            <a:r>
              <a:rPr lang="en-US" sz="1700" dirty="0"/>
              <a:t>Maintain liability insurance</a:t>
            </a:r>
          </a:p>
          <a:p>
            <a:endParaRPr lang="en-US" sz="1700" dirty="0"/>
          </a:p>
          <a:p>
            <a:pPr marL="0" indent="0">
              <a:buNone/>
            </a:pPr>
            <a:r>
              <a:rPr lang="en-US" sz="1700" dirty="0"/>
              <a:t>Links:</a:t>
            </a:r>
          </a:p>
          <a:p>
            <a:r>
              <a:rPr lang="en-US" sz="1700" dirty="0"/>
              <a:t>https://</a:t>
            </a:r>
            <a:r>
              <a:rPr lang="en-US" sz="1700" dirty="0" err="1"/>
              <a:t>www.scc.virginia.gov</a:t>
            </a:r>
            <a:endParaRPr lang="en-US" sz="1700" dirty="0"/>
          </a:p>
          <a:p>
            <a:r>
              <a:rPr lang="en-US" sz="1700" dirty="0"/>
              <a:t>https://</a:t>
            </a:r>
            <a:r>
              <a:rPr lang="en-US" sz="1700" dirty="0" err="1"/>
              <a:t>www.tax.virginia.gov</a:t>
            </a:r>
            <a:endParaRPr lang="en-US" sz="1700" dirty="0"/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5852160"/>
            <a:ext cx="608076" cy="6400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/>
              <a:t>Permitting Timeline</a:t>
            </a: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21520" y="-12182"/>
                  <a:pt x="211324" y="18247"/>
                  <a:pt x="416966" y="0"/>
                </a:cubicBezTo>
                <a:cubicBezTo>
                  <a:pt x="622608" y="-18247"/>
                  <a:pt x="891241" y="-13744"/>
                  <a:pt x="1146658" y="0"/>
                </a:cubicBezTo>
                <a:cubicBezTo>
                  <a:pt x="1402075" y="13744"/>
                  <a:pt x="1378880" y="-8543"/>
                  <a:pt x="1563624" y="0"/>
                </a:cubicBezTo>
                <a:cubicBezTo>
                  <a:pt x="1748368" y="8543"/>
                  <a:pt x="1972300" y="7443"/>
                  <a:pt x="2136953" y="0"/>
                </a:cubicBezTo>
                <a:cubicBezTo>
                  <a:pt x="2301606" y="-7443"/>
                  <a:pt x="2679634" y="12382"/>
                  <a:pt x="2944825" y="0"/>
                </a:cubicBezTo>
                <a:cubicBezTo>
                  <a:pt x="3210016" y="-12382"/>
                  <a:pt x="3409232" y="17967"/>
                  <a:pt x="3596335" y="0"/>
                </a:cubicBezTo>
                <a:cubicBezTo>
                  <a:pt x="3783438" y="-17967"/>
                  <a:pt x="4002523" y="-28578"/>
                  <a:pt x="4326026" y="0"/>
                </a:cubicBezTo>
                <a:cubicBezTo>
                  <a:pt x="4649529" y="28578"/>
                  <a:pt x="4777384" y="-3624"/>
                  <a:pt x="4899355" y="0"/>
                </a:cubicBezTo>
                <a:cubicBezTo>
                  <a:pt x="5021326" y="3624"/>
                  <a:pt x="5317653" y="1281"/>
                  <a:pt x="5550865" y="0"/>
                </a:cubicBezTo>
                <a:cubicBezTo>
                  <a:pt x="5784077" y="-1281"/>
                  <a:pt x="6142956" y="-39637"/>
                  <a:pt x="6358738" y="0"/>
                </a:cubicBezTo>
                <a:cubicBezTo>
                  <a:pt x="6574520" y="39637"/>
                  <a:pt x="6724785" y="-4460"/>
                  <a:pt x="6853885" y="0"/>
                </a:cubicBezTo>
                <a:cubicBezTo>
                  <a:pt x="6982985" y="4460"/>
                  <a:pt x="7403044" y="-1955"/>
                  <a:pt x="7818120" y="0"/>
                </a:cubicBezTo>
                <a:cubicBezTo>
                  <a:pt x="7817988" y="7702"/>
                  <a:pt x="7817908" y="13511"/>
                  <a:pt x="7818120" y="18288"/>
                </a:cubicBezTo>
                <a:cubicBezTo>
                  <a:pt x="7698847" y="-3267"/>
                  <a:pt x="7390924" y="22979"/>
                  <a:pt x="7244791" y="18288"/>
                </a:cubicBezTo>
                <a:cubicBezTo>
                  <a:pt x="7098658" y="13597"/>
                  <a:pt x="6952735" y="29357"/>
                  <a:pt x="6827825" y="18288"/>
                </a:cubicBezTo>
                <a:cubicBezTo>
                  <a:pt x="6702915" y="7219"/>
                  <a:pt x="6338661" y="34530"/>
                  <a:pt x="6176315" y="18288"/>
                </a:cubicBezTo>
                <a:cubicBezTo>
                  <a:pt x="6013969" y="2047"/>
                  <a:pt x="5850602" y="6362"/>
                  <a:pt x="5681167" y="18288"/>
                </a:cubicBezTo>
                <a:cubicBezTo>
                  <a:pt x="5511732" y="30214"/>
                  <a:pt x="5312143" y="419"/>
                  <a:pt x="5029657" y="18288"/>
                </a:cubicBezTo>
                <a:cubicBezTo>
                  <a:pt x="4747171" y="36158"/>
                  <a:pt x="4655062" y="30740"/>
                  <a:pt x="4378147" y="18288"/>
                </a:cubicBezTo>
                <a:cubicBezTo>
                  <a:pt x="4101232" y="5837"/>
                  <a:pt x="4037646" y="44706"/>
                  <a:pt x="3726637" y="18288"/>
                </a:cubicBezTo>
                <a:cubicBezTo>
                  <a:pt x="3415628" y="-8130"/>
                  <a:pt x="3321756" y="45507"/>
                  <a:pt x="3075127" y="18288"/>
                </a:cubicBezTo>
                <a:cubicBezTo>
                  <a:pt x="2828498" y="-8931"/>
                  <a:pt x="2684733" y="14853"/>
                  <a:pt x="2501798" y="18288"/>
                </a:cubicBezTo>
                <a:cubicBezTo>
                  <a:pt x="2318863" y="21723"/>
                  <a:pt x="2121844" y="-13013"/>
                  <a:pt x="1772107" y="18288"/>
                </a:cubicBezTo>
                <a:cubicBezTo>
                  <a:pt x="1422370" y="49589"/>
                  <a:pt x="1431548" y="31666"/>
                  <a:pt x="1120597" y="18288"/>
                </a:cubicBezTo>
                <a:cubicBezTo>
                  <a:pt x="809646" y="4911"/>
                  <a:pt x="246393" y="5624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77487" y="-4302"/>
                  <a:pt x="287499" y="4997"/>
                  <a:pt x="573329" y="0"/>
                </a:cubicBezTo>
                <a:cubicBezTo>
                  <a:pt x="859159" y="-4997"/>
                  <a:pt x="821965" y="-336"/>
                  <a:pt x="990295" y="0"/>
                </a:cubicBezTo>
                <a:cubicBezTo>
                  <a:pt x="1158625" y="336"/>
                  <a:pt x="1587918" y="-4681"/>
                  <a:pt x="1798168" y="0"/>
                </a:cubicBezTo>
                <a:cubicBezTo>
                  <a:pt x="2008418" y="4681"/>
                  <a:pt x="2088841" y="-2754"/>
                  <a:pt x="2371496" y="0"/>
                </a:cubicBezTo>
                <a:cubicBezTo>
                  <a:pt x="2654151" y="2754"/>
                  <a:pt x="2701462" y="-24976"/>
                  <a:pt x="2944825" y="0"/>
                </a:cubicBezTo>
                <a:cubicBezTo>
                  <a:pt x="3188188" y="24976"/>
                  <a:pt x="3511636" y="25407"/>
                  <a:pt x="3752698" y="0"/>
                </a:cubicBezTo>
                <a:cubicBezTo>
                  <a:pt x="3993760" y="-25407"/>
                  <a:pt x="4107153" y="6432"/>
                  <a:pt x="4247845" y="0"/>
                </a:cubicBezTo>
                <a:cubicBezTo>
                  <a:pt x="4388537" y="-6432"/>
                  <a:pt x="4835598" y="-5108"/>
                  <a:pt x="5055718" y="0"/>
                </a:cubicBezTo>
                <a:cubicBezTo>
                  <a:pt x="5275838" y="5108"/>
                  <a:pt x="5461006" y="-24536"/>
                  <a:pt x="5863590" y="0"/>
                </a:cubicBezTo>
                <a:cubicBezTo>
                  <a:pt x="6266174" y="24536"/>
                  <a:pt x="6355549" y="-19657"/>
                  <a:pt x="6515100" y="0"/>
                </a:cubicBezTo>
                <a:cubicBezTo>
                  <a:pt x="6674651" y="19657"/>
                  <a:pt x="7275423" y="-57462"/>
                  <a:pt x="7818120" y="0"/>
                </a:cubicBezTo>
                <a:cubicBezTo>
                  <a:pt x="7818132" y="8833"/>
                  <a:pt x="7818660" y="9830"/>
                  <a:pt x="7818120" y="18288"/>
                </a:cubicBezTo>
                <a:cubicBezTo>
                  <a:pt x="7610240" y="4606"/>
                  <a:pt x="7521789" y="7721"/>
                  <a:pt x="7401154" y="18288"/>
                </a:cubicBezTo>
                <a:cubicBezTo>
                  <a:pt x="7280519" y="28855"/>
                  <a:pt x="6930719" y="4225"/>
                  <a:pt x="6593281" y="18288"/>
                </a:cubicBezTo>
                <a:cubicBezTo>
                  <a:pt x="6255843" y="32351"/>
                  <a:pt x="6286682" y="1162"/>
                  <a:pt x="6098134" y="18288"/>
                </a:cubicBezTo>
                <a:cubicBezTo>
                  <a:pt x="5909586" y="35414"/>
                  <a:pt x="5602789" y="48596"/>
                  <a:pt x="5446624" y="18288"/>
                </a:cubicBezTo>
                <a:cubicBezTo>
                  <a:pt x="5290459" y="-12020"/>
                  <a:pt x="4917039" y="21960"/>
                  <a:pt x="4638751" y="18288"/>
                </a:cubicBezTo>
                <a:cubicBezTo>
                  <a:pt x="4360463" y="14616"/>
                  <a:pt x="4304690" y="5450"/>
                  <a:pt x="3987241" y="18288"/>
                </a:cubicBezTo>
                <a:cubicBezTo>
                  <a:pt x="3669792" y="31127"/>
                  <a:pt x="3758742" y="32551"/>
                  <a:pt x="3570275" y="18288"/>
                </a:cubicBezTo>
                <a:cubicBezTo>
                  <a:pt x="3381808" y="4025"/>
                  <a:pt x="3267153" y="36200"/>
                  <a:pt x="3075127" y="18288"/>
                </a:cubicBezTo>
                <a:cubicBezTo>
                  <a:pt x="2883101" y="376"/>
                  <a:pt x="2665825" y="10973"/>
                  <a:pt x="2267255" y="18288"/>
                </a:cubicBezTo>
                <a:cubicBezTo>
                  <a:pt x="1868685" y="25603"/>
                  <a:pt x="1884698" y="28410"/>
                  <a:pt x="1615745" y="18288"/>
                </a:cubicBezTo>
                <a:cubicBezTo>
                  <a:pt x="1346792" y="8167"/>
                  <a:pt x="1320952" y="10430"/>
                  <a:pt x="1120597" y="18288"/>
                </a:cubicBezTo>
                <a:cubicBezTo>
                  <a:pt x="920242" y="26146"/>
                  <a:pt x="556507" y="50790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5852160"/>
            <a:ext cx="608076" cy="640080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CD5E569-576A-79EE-7DB9-AB3423EB05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027968"/>
              </p:ext>
            </p:extLst>
          </p:nvPr>
        </p:nvGraphicFramePr>
        <p:xfrm>
          <a:off x="628650" y="2228087"/>
          <a:ext cx="78867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447</Words>
  <Application>Microsoft Macintosh PowerPoint</Application>
  <PresentationFormat>On-screen Show (4:3)</PresentationFormat>
  <Paragraphs>71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Arial</vt:lpstr>
      <vt:lpstr>Calibri</vt:lpstr>
      <vt:lpstr>Helvetica</vt:lpstr>
      <vt:lpstr>Office Theme</vt:lpstr>
      <vt:lpstr>Permitting Process for Campgrounds</vt:lpstr>
      <vt:lpstr>Overview</vt:lpstr>
      <vt:lpstr>What is a Campground?</vt:lpstr>
      <vt:lpstr>Key Permitting Steps</vt:lpstr>
      <vt:lpstr>Zoning &amp; Land Use</vt:lpstr>
      <vt:lpstr>VDH Campground Permit</vt:lpstr>
      <vt:lpstr>Environmental Compliance</vt:lpstr>
      <vt:lpstr>Business Licensing &amp; Taxes</vt:lpstr>
      <vt:lpstr>Permitting Timeline</vt:lpstr>
      <vt:lpstr>Frequently Asked Questions</vt:lpstr>
      <vt:lpstr>Common Challenges &amp; Solutions</vt:lpstr>
      <vt:lpstr>Helpful Resources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Susan Motley</cp:lastModifiedBy>
  <cp:revision>3</cp:revision>
  <dcterms:created xsi:type="dcterms:W3CDTF">2013-01-27T09:14:16Z</dcterms:created>
  <dcterms:modified xsi:type="dcterms:W3CDTF">2025-04-30T18:40:13Z</dcterms:modified>
  <cp:category/>
</cp:coreProperties>
</file>